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BBB"/>
    <a:srgbClr val="CB9A6A"/>
    <a:srgbClr val="C80D2C"/>
    <a:srgbClr val="FBFBC6"/>
    <a:srgbClr val="FEC085"/>
    <a:srgbClr val="FCFCFF"/>
    <a:srgbClr val="99B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83" autoAdjust="0"/>
    <p:restoredTop sz="94660"/>
  </p:normalViewPr>
  <p:slideViewPr>
    <p:cSldViewPr snapToGrid="0">
      <p:cViewPr varScale="1">
        <p:scale>
          <a:sx n="62" d="100"/>
          <a:sy n="62" d="100"/>
        </p:scale>
        <p:origin x="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3298,'0'0'3345,"65"84"-5314,-47-81 1425,0 1 320,-7 2-16,-4 7-433,-7 10-63,0 16-352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2001,'0'0'11154,"0"2"-10892,0 43-30,7 54 0,-2-45 367,-5 95 0,-1-67 137,1-44-393,1 14 115,-13 106 0,8-121-62,2-1 0,3 57 0,0-27-105,-2-39-144,-2 1 0,-1-1 0,-12 47 1,8-42-143,-32 193 342,35-192-326,1 0-1,2 0 0,3 57 1,-2 42 159,-9 121-4,10-176-29,-5 138-67,-6-147 27,6-46-109,2 1 0,-2 33 0,4-32 9,-8 43 0,1-16 32,5-1-60,4 60 1,1-36 56,-3 63 47,2 157 650,-2-296-720,0 0-1,-1-1 0,1 1 0,0 0 0,-1-1 0,1 1 1,-1 0-1,0 0 0,0 0 0,0 1 0,0-1 1,0 0-1,0 1 0,0-1 0,-4-1 0,-3-3 15,-8-9-9,1-2 1,0 1 0,1-2-1,-17-26 1,-23-26-64,39 50 40,11 12 13,0 1 0,-1 1 0,-12-11-1,17 15-9,1 2-171,0 0 162,0 0 0,0 0 1,0 0-1,0 0 0,0 0 1,-1 0-1,1 0 0,0 0 1,0 0-1,0 0 1,0 0-1,0 0 0,0 0 1,0 0-1,0 0 0,-1 0 1,1 0-1,0 0 1,0 0-1,0 0 0,0 0 1,0 0-1,0 0 0,0 0 1,0 0-1,0 0 0,-1 0 1,1 0-1,0 0 1,0 0-1,0 0 0,0 0 1,0 0-1,0 1 0,0-1 1,0 0-1,0 0 1,0 0-1,0 0 0,0 0 1,0 0-1,0 0 0,-1 0 1,1 0-1,0 0 1,0 1-1,0-1 0,0 0 1,0 0-1,0 0 0,0 0 1,0 0-1,0 0 0,0 0 1,0 0-1,0 1 1,0-1-1,0 0 0,1 0 1,-1 0-1,0 0 0,0 3-11,0 1 0,1-1 0,0 0 0,-1 0 0,1 0-1,1 0 1,-1 0 0,0 0 0,1 0 0,-1 0 0,1 0-1,0 0 1,3 3 0,36 34 89,-18-18-80,23 23 29,66 48 0,-111-92-27,0 0 0,0 0-1,0 0 1,1 0-1,-1 0 1,0-1-1,1 1 1,-1 0 0,1-1-1,-1 1 1,1-1-1,-1 0 1,1 0 0,-1 1-1,1-1 1,-1 0-1,1 0 1,0 0 0,-1 0-1,1-1 1,-1 1-1,1 0 1,-1-1 0,1 1-1,-1-1 1,1 1-1,-1-1 1,0 0 0,1 1-1,-1-1 1,0 0-1,2-1 1,3-4 25,0 0 1,-1-1-1,1 1 0,-2-1 0,6-8 1,7-10 51,140-171 100,-189 192-13938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4722,'0'0'4642,"-14"0"-4898,14 3-512,0 10-577,0 10-528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5795,'0'0'5810,"0"-3"-5874,3 3-224,12 0-1072,-1 13-1026,-6-7-2464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4498,'0'0'2497,"75"0"-5186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6163,'0'0'976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5747,'0'0'352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4418,'0'0'368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38 2849,'0'0'7534,"-6"-5"-6803,-1 0-508,5 4-106,-1-1 0,1 1-1,0-1 1,0 0 0,-1 0 0,1 0 0,0 0-1,1 0 1,-1 0 0,-3-5 0,3 6 399,-1 1-1,1-1 1,0 1 0,-1 0 0,1 0 0,-1 0-1,1 0 1,-5 1 0,4-1-247,-16 0-22,9-1-235,0 1-1,0 0 0,0 1 1,1 0-1,-16 4 0,10 1-176,21-7-357,18 0 433,-11 1 43,9-1 75,1 1 1,0 1-1,0 1 1,0 1-1,-1 1 0,44 13 1,145 61 223,-193-71-321,-14-3 417,-13-3 1563,-222-13-1097,-1-1-1133,213 12 208,9-3 137,16 2-1057,18 2 1000,1 2 0,0 0 1,-1 2-1,0 0 0,30 10 0,225 89 132,-254-94-81,-18-7-3,-1 0-1,1 1 1,-1 0-1,8 4 1,-14-7-44,0 0-1,0 0 1,0 0 0,1 0 0,-1 0-1,0 0 1,0 0 0,0 1-1,0-1 1,0 0 0,0 0-1,0 0 1,1 0 0,-1-1-1,0 1 1,0 0 0,0 0 0,0 0-1,0 0 1,0 0 0,0 0-1,0 0 1,1 0 0,-1 0-1,0 0 1,0 0 0,0 0-1,0 0 1,0 0 0,0 0 0,0 0-1,0 0 1,0-1 0,0 1-1,0 0 1,0 0 0,0 0-1,1 0 1,-1 0 0,0 0-1,0 0 1,0 0 0,0-1 0,0 1-1,0 0 1,0 0 0,0 0-1,0 0 1,0 0 0,0 0-1,0 0 1,0-1 0,0 1-1,0 0 1,0 0 0,-1 0 0,1 0-1,0 0 1,0 0 0,0 0-1,0 0 1,0 0 0,0-1-1,-3-14-1992,-7-17-3949,0 6-2543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69 7123,'0'0'8540,"-5"0"-7723,-1 1-757,0-1 0,0 1 1,0 0-1,1 1 0,-1-1 1,0 1-1,1 1 0,-1-1 1,1 1-1,0-1 0,-10 8 1,-5 5-64,-28 29-1,38-35 66,-62 61-21,-107 98 27,132-129-36,-102 67 0,145-107-27,2-8-2,5-12 2,2 6-7,0 1 0,1 0 0,1 0 0,0 0 0,0 1-1,17-21 1,-21 29-1,26-36-30,2 0 0,2 2 0,1 2 0,2 1 0,1 2 0,2 1 0,1 2 0,84-48 1,-112 71-3,-9 6 14,0 1 0,1-1 0,-1 0 0,0 1 0,1 0 0,-1-1 0,0 2 0,1-1 0,-1 0 0,1 0 0,-1 1 0,1 0 0,5 0 0,-7 0-117,-5 8 196,-9 10 166,-1 0 1,-1-1-1,-19 20 0,7-8-214,-181 180 244,66-70-214,133-131-39,-6 11-58,13-18-58,22-22-2309,27-35 654,-40 45 376,-1 0 0,-1 0 0,7-15 0,3-17-6588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6451,'0'0'5389,"-1"-3"-5167,1-5-72,4 8-53,14 15-27,-11-9-73,140 149 906,4 5 764,-78-102-747,-52-43-677,-1 1 0,0 1-1,-1 1 1,23 28 0,-33-24-417,-9-21-52,0 0 0,1 0 0,-1 0 0,0-1 1,0 1-1,0 0 0,0 0 0,0 0 0,0 0 0,0 0 0,0 0 0,0-1 0,0 1 0,-1 0 0,1 0 1,0 0-1,-1 0 0,1-1 0,0 1 0,-1 0 0,0 1 0,-11-1-5003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3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1297,'0'0'5290,"0"-18"3925,0 16-9012,0-1 141,0 3 24,5 3-1350,1 4 978,0 1-1,-1 1 1,0-1-1,0 1 1,-1 0-1,4 10 1,18 64 127,-13-37-87,-3-18 14,0 0-1,2-1 0,2 0 1,0-1-1,31 42 0,-45-67-36,1 0 0,0 0 0,-1 0 0,1 0 0,0 0-1,-1 1 1,1-1 0,-1 0 0,0 0 0,1 0 0,-1 0-1,0 0 1,0 1 0,1-1 0,-1 2 1243,0-13-3897,-1-17-2001,-2-7-3234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1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1921,'0'0'2481,"72"0"-2369,-51 0 0,-10 0 128,-7 0 657,-19 10-1442,-6 3-1952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3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477 185 2993,'0'0'10440,"-1"3"-10235,-5 12-80,-1-1 0,0 1 0,-1-1 0,-1 0-1,0-1 1,-14 16 0,-5 8-76,-29 35 201,-3-3 0,-84 77 0,143-145-245,-36 37 149,22-21-19,-34 28 1,46-43-124,3-2-11,-1 0 0,0 1 0,0-1-1,1 1 1,-1-1 0,0 1 0,0-1 0,1 1 0,-1-1 0,0 1 0,1 0 0,-1-1 0,1 1 0,-1 0 0,1 0 0,-1-1 0,1 1 0,0 0 0,-1 0 0,1 1 0,0-2 7,1-3-515,0 0 516,0 0 0,1 0 0,-1 0 0,1 0 0,0 0-1,-1 0 1,1 1 0,1-1 0,-1 1 0,0-1 0,1 1-1,-1 0 1,1 0 0,0 0 0,2-2 0,11-9-2,29-30 18,35-33-253,89-108-1,-63 61 272,-101 116-17,-4 6 366,-1 3-512,0 0 104,0 0 0,-1 0 0,1 0 0,0 0 0,-1 0 0,1 0 0,-1 0 0,1 0 0,-1 0 0,0 0 0,0-1 0,0 1 0,0 0 0,0 0 0,-3 2 0,0 2 3,-12 17 78,-2 0 1,0-1-1,-23 20 1,-69 56 8,103-92-38,0 0-15,0 0 0,0-1 0,0 1 0,-11 4 0,18-10-88,-1 0-1,1 1 0,0-1 0,-1 0 0,1 0 0,0 0 0,-1 1 0,1-1 0,-1 0 1,1 0-1,0 0 0,-1 0 0,1 0 0,-1 0 0,1 0 0,0 0 0,-1 0 0,1 0 0,-1 0 1,1 0-1,0 0 0,-1 0 0,1 0 0,0 0 0,-1 0 0,1 0 0,-1-1 0,1 1 1,0 0-1,-1 0 0,1-1 0,0 1 0,-1 0 0,1 0 0,0-1 0,0 1 0,-1 0 0,1-1 1,0 1-1,-2-17-4189,2 13 4410,0-24-4088</inkml:trace>
  <inkml:trace contextRef="#ctx0" brushRef="#br0" timeOffset="1">260 247 1617,'0'0'6603,"0"-4"-5806,0 3-742,1 0 0,-1 0-1,0-1 1,-1 1 0,1 0-1,0 0 1,0 0 0,0 0-1,-1-1 1,1 1 0,-1 0-1,1 0 1,-1 0 0,1 0-1,-1 0 1,1 0-1,-1 0 1,0 0 0,0 0-1,0 0 1,1 0 0,-1 1-1,0-1 1,0 0 0,0 0-1,0 1 1,0-1 0,-2 0-1,-21-19 1011,21 17-986,1 1-1,-1-1 1,0 1 0,0-1-1,0 1 1,0 0 0,-4-2-1,-17-11 151,23 14-199,-1 0-1,1 0 1,0 0-1,0 0 1,0 0 0,0 0-1,0 0 1,0 0-1,0 0 1,0-1-1,0 1 1,1 0-1,-1-1 1,0 1-1,0-3 1,1 4 114,-3 0 91,3 0-88,0 14-1036,0-7 887,1-1 0,1 1 0,-1 0 0,1-1 0,1 1 0,-1-1 0,1 0 0,5 9 0,3 8 68,29 73 270,39 145 0,-72-218-267,1 0 0,2-1 0,0 0 0,1-1 0,17 25 0,-26-43-50,11 6 1584,-15-61-208,-5 24-1362,-1 0 1,-1 1-1,-16-33 0,7 16-32,-207-433 79,221 467-79,4 8 0,-1 1 1,1-1-1,-1 1 1,1-1-1,-1 1 1,0-1 0,0 1-1,0-1 1,0 1-1,0 0 1,0 0 0,-1-2-1,1 2-52,2 24-1085,2-8 1097,1-1-1,0 0 1,1 0 0,0-1 0,13 23-1,6 15 33,39 115 91,18 42 43,-55-146-98,-25-61-28,-1-1 0,0 1 0,0-1 0,0 0-1,0 1 1,0-1 0,0 0 0,0 0-1,0 1 1,0-1 0,1 0 0,-1 0-1,0 1 1,0-1 0,0 0 0,0 0-1,1 1 1,-1-1 0,0 0 0,0 0-1,1 0 1,-1 0 0,0 1 0,0-1-1,1 0 1,-1 0 0,0 0 0,0 0-1,1 0 1,-1 0 0,0 0 0,1 0-1,-1 0 1,1 0 0,-1-8-38,0-135-5614,0 87 299</inkml:trace>
  <inkml:trace contextRef="#ctx0" brushRef="#br0" timeOffset="2">91 555 3057,'0'0'4205,"-7"7"-3714,-40 35 749,70-62-474,181-174 2561,-148 133-2768,52-53 291,-103 112 301,-6 8-952,-10 14-263,-303 334-198,284-331-237,30-22 339,0-3-507,0 0 653,0 0 0,1 0-1,-1 1 1,1-1 0,-1 0-1,1 0 1,0 0 0,0 0 0,0 1-1,0-1 1,0 1 0,1-1 0,-1 0-1,2 0 1,25-24-36,-15 14 61,247-247 125,-187 185 123,-69 72 204,-6 9 87,-11 13-667,0 1-1,-2-2 0,-21 24 0,-1 0-86,-20 28-1106,-113 108 1,169-179 1304,1 1 1,0-1 0,-1 1-1,1-1 1,0 1 0,-1-1-1,1 0 1,-1 1 0,1-1-1,-1 0 1,1 0 0,-1 1-1,1-1 1,-1 0 0,1 0-1,-1 0 1,0 0 0,1 1-1,-1-1 1,1 0 0,-1 0-1,0 0 1,-2-10-283,9-18 145,6 6 190,0 1 0,1 1-1,0 0 1,2 0-1,26-25 1,-39 42-40,52-59 286,78-84 780,-132 145-1011,1 0-1,0 0 1,0 0-1,0 1 1,0-1 0,0 0-1,0 0 1,0 1-1,0-1 1,1 1-1,-1-1 1,0 1-1,0-1 1,0 1-1,3-1 1,-4 26-3958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37 481 7027,'0'0'6318,"0"-15"-5296,0-119 3099,-14 771-2840,10-395-930,4-215-334,-8-297 96,1 83-50,4-401-414,3 420 297,0 167 16,164 3 67,259-10 193,-302 1-110,-120 6-102,0 2 5,0-1 0,-1 0 0,1 0 0,0 0 0,0 0 0,-1-1-1,1 1 1,0 0 0,-1 0 0,1 0 0,0 0 0,-1-1 0,1 1 0,-1 0-1,1-1 1,0 1 0,-1 0 0,1-1 0,-1 1 0,1-1 0,-1 1 0,1-1-1,-1 0-12,0 1-1,0 0 0,0 0 0,0 0 1,0-1-1,0 1 0,0 0 0,0 0 1,0 0-1,0-1 0,-1 1 0,1 0 1,0 0-1,0 0 0,0 0 0,0 0 1,0-1-1,-1 1 0,1 0 0,0 0 1,0 0-1,0 0 0,-1 0 0,1 0 1,0 0-1,0 0 0,0 0 0,-1 0 1,1 0-1,0 0 0,0-1 0,0 1 1,-1 1-1,1-1 0,0 0 0,0 0 1,0 0-1,-1 0 0,1 0 0,0 0 1,0 0-1,0 0 0,-1 0 0,-2 0-114,-26 0-1284,-55 1-7227,31 2-25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6339,'0'0'9044,"79"-7"-8708,11-19 1521,4 4-945,-8 2-447,-17 14-1,-19 6-448,-14 0-32,-3 35-336,-22 21-1953,-11-1-3698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2699 1713,'-5'-1'9924,"26"-7"-9864,1-1-1,-2-1 1,30-20-1,-22 14 29,38-18 0,-46 26-20,6-4-385,1 1 0,0 2 0,1 0 1,-1 2-1,30-3 0,-27 5-604,1 0-1,-1-2 1,54-19-1,79-45-1036,-93 39 1679,-41 21 313,1 1-1,33-7 0,-28 8-31,35-14 0,229-112-295,-239 110 367,1 3 1,97-22-1,68-25-1460,60-64 1601,-56 23 730,-188 91-901,517-241-1126,-66 28 1127,-460 217 212,301-143 871,131-56-1309,-140 71 322,-262 114-157,588-302-723,-495 244 767,227-93 0,-235 113-380,-66 31-731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1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0 740 656,'0'0'360,"31"-9"-157,105-33-59,-97 29-280,-1-3 1,48-26-1,-14 6-102,407-141 2144,2 0-1633,-434 155-540,233-98-447,-268 117 758,-1 0-1,0 0 1,1 1 0,-1 1 0,15 0 0,-2-1-49,-11 0-179,-1 0-1,-1-1 0,1 0 0,0-1 0,-1 0 0,15-8 1,1 0-230,39-17 123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1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1 558 544,'0'0'0</inkml:trace>
  <inkml:trace contextRef="#ctx0" brushRef="#br0" timeOffset="1">1334 136 608,'0'0'1105,"199"-71"-1105,-149 52-96,-3-4-545,4 0-335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1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1697,'0'0'1729,"187"-58"-1729,-151 48-128,-3-3 47,-8 3-1247,-11 4 960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3762,'0'0'960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4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1649,'0'0'0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55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0,'0'0'3714,"6"-2"-2687,46-6-293,-41 4-1257,3-2-1051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4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2401,'0'0'2721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56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66 1056,'123'-49'884,"-98"39"4358,-6 9-8224,-2 1 1335,-6-5 503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56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0 792 800,'0'0'4058,"11"-5"-3682,29-6 60,47-4-1,-6 1 7,29-11-364,-47 9-56,0 2 0,1 4 0,84-3-1,-115 11-26,0-1 0,0-2-1,0-1 1,46-15 0,-38 10-25,4 1 59,0 3 0,57-3-1,-50 6-139,62-12 0,438-112-714,-228 52 677,262-87-1661,-371 99 1822,71-7-174,-77 22-1377,-129 26-34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5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1782 208,'0'0'494,"36"-9"109,5 1-467,15-4 32,-2-2 0,55-21 0,593-204 264,-609 213-333,140-47 96,-48-3-95,-32 12-172,189-51 1,-155 75 755,66-19-173,-117 11-455,-63 21-25,2 3 0,78-15 0,-68 23-39,0-4 0,90-33 0,28-25 60,329-108 11,-405 159-111,-15 4 21,259-72-781,-22 1 995,-216 56-238,-11 2 29,189-45 44,-192 54-651,130-50-1,-184 55-483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59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5600 976,'0'0'459,"38"-9"-133,120-28 71,351-117 529,-496 150-905,209-58 521,-12 3-107,-110 26-440,29-12 0,160-32-1,-167 60 470,-38 7-461,-44 2-14,-1-3 1,0 0 0,49-23 0,-22 8 43,534-172 202,-5 7-1556,-384 132 1281,-67 20 29,227-80-101,-264 86 465,193-34-1,-11 4-347,-237 49-80,504-124 56,-155 41-15,-225 56-352,63-19-378,143-47 612,-147 28-80,-111 34 120,-107 39 93,310-92 14,3 11-49,1-1 484,-51 13 109,-9 5-486,326-71 942,-193 48-350,-339 76-623,354-100 90,-316 91-119,229-55-66,304-81-12,-91 20 58,-4-3-341,-214 55 385,17-6 6,232-55-72,-568 149 58,-5 2-8,725-156 526,-450 109-469,714-137 490,1190-369 1805,-591 141-1614,-35 73-386,-795 176-229,-503 105-1111,-53 5-2073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96,'0'0'9031,"-29"3"-8466,23-1-564,1 0 1,0-1-1,-1 2 0,1-1 0,0 1 0,0 0 0,-5 3 0,3-2 22,-29 11-720,11-6-1599,2 7-700,5-10 1889,-6 0-1169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1008,'0'0'337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1 896,'-61'0'1505,"46"0"-624,-3 0 143,4 0-160,-1 0-239,4 0 47,-3 0-672,0 6 32,-8 4-32,-3 0-336,-8-7-833,-6-3-3345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8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44 278 272,'0'0'6280,"-23"3"-1037,2 10-220,112-13-4951,320 11 763,89 24 0,202-32-105,235 5 115,-803-4-546,289 20 109,-394-19-400,0 1 1,44 17-1,-39-11 28,13 0-36,0-2-1,51 5 1,-42-8 57,10 4-38,32 4 22,155 6 0,-36-8-1,231-13-133,-329-13-174,11 10 112,-129 3 162,-1 0-1,0 0 1,1 0-1,-1 0 1,0 0-1,1 0 1,-1 0-1,0 0 1,0-1-1,1 1 1,-1 0-1,0 0 1,1 0-1,-1 0 1,0 0-1,1 0 1,-1-1-1,0 1 1,0 0 0,1 0-1,-1 0 1,0-1-1,0 1 1,0 0-1,1 0 1,-1-1-1,0 1 1,0 0-1,0 0 1,0-1-1,1 1 1,-1 0-1,0-1 1,0 1-1,0 0 1,0-1-1,0 1 1,0 0-1,0 0 1,0-1-1,0 1 1,0 0-1,0-1 1,0 1-1,0 0 1,0-1-1,0 1 1,0 0-1,0-1 1,-1 1-1,1 0 1,0 0-1,0-1 1,0 1-1,0 0 1,-1 0-1,1-1 1,0 1-1,-1 0 1,-13-18 395,-56-47-465,-116-138 0,151 158 26,3 3-58,-1 1 0,-45-41 0,78 82 77,0-1 1,0 1 0,0 0 0,0 0-1,0 0 1,-1 0 0,1-1-1,0 1 1,0 0 0,0 0 0,0 0-1,0 0 1,-1 0 0,1-1 0,0 1-1,0 0 1,0 0 0,-1 0 0,1 0-1,0 0 1,0 0 0,0 0 0,-1 0-1,1 0 1,0 0 0,0 0 0,-1 0-1,1 0 1,0 0 0,0 0-1,0 0 1,-1 0 0,1 0 0,0 0-1,0 0 1,0 0 0,-1 0 0,2 10-166,8 14 152,12 4 24,1-1 0,1 0 0,1-2 0,41 33 0,-8-6 10,130 136 13,-175-176-15,-1 1-1,0-1 1,-1 2 0,-1-1 0,11 22 0,-18-32 3,0 0 0,-1 1 0,0-1 0,0 0 0,0 1 1,0-1-1,0 1 0,-1-1 0,1 1 0,-1-1 0,0 1 0,0-1 1,0 1-1,-1-1 0,1 1 0,-1-1 0,0 1 0,0-1 0,0 0 0,0 1 1,-1-1-1,1 0 0,-1 0 0,0 0 0,0 0 0,0 0 0,0 0 1,0-1-1,-1 1 0,1-1 0,-1 1 0,-6 3 0,-24 14 141,-1-1-1,-1-2 0,-44 15 1,65-27-141,-395 138 263,421-147-1376,0 0 1,0-1 0,-1 0-1,1-1 1,-1 0 0,19-14-1,39-43-4915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9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743 23 4770,'0'0'9935,"-9"-6"-8971,7 4-934,0 1 1,0-1-1,-1 0 1,1 1-1,0 0 1,-1-1 0,0 1-1,1 0 1,-1 0-1,0 0 1,1 1 0,-1-1-1,0 1 1,0-1-1,0 1 1,1 0 0,-1 0-1,0 0 1,0 1-1,0-1 1,1 1 0,-1-1-1,0 1 1,0 0-1,1 0 1,-1 0 0,1 1-1,-1-1 1,1 0-1,-1 1 1,-3 3 0,-170 142 252,124-99-226,-2-2 0,-67 42-1,113-83 6,-105 59 188,101-59-153,0 0-1,0 0 0,0-1 1,-1-1-1,1 0 1,-1-1-1,-23 2 0,35-4 291,1 2-419,1 1-1,-1-1 1,1 1-1,0-1 0,-1 0 1,1 1-1,0-1 1,1 0-1,-1 0 1,0 0-1,0 0 1,1 0-1,-1 0 1,1 0-1,0 0 1,2 2-1,7 8-25,151 193 62,109 128 275,-249-309-218,4 4 215,39 54 1,-93-117-4911,-14-15-6372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33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7 173 7988,'0'0'8964,"-2"-16"-8092,0 7-731,1 4-85,0 0 0,1 0 0,0 0 1,-1-1-1,2 1 0,0-8 0,-1 10-31,1 1-1,0 0 1,0 0 0,0 0-1,0 0 1,0 0-1,0 0 1,0 0-1,0 0 1,1 0 0,-1 1-1,1-1 1,0 1-1,-1-1 1,1 1-1,0-1 1,0 1 0,0 0-1,0 0 1,0 0-1,0 0 1,3-1-1,33-13 582,1 2 0,0 1-1,73-11 1,-109 22-610,-1 1-1,0 0 1,1-1 0,-1 1-1,0 0 1,0 0 0,1 1 0,-1-1-1,0 0 1,1 1 0,-1-1 0,0 1-1,0 0 1,0 0 0,3 1 0,-3 0-23,-1 1 0,1-1 1,0 1-1,-1-1 1,0 1-1,1 0 1,-1-1-1,0 1 1,0 0-1,-1 0 0,2 5 1,11 56-18,7 84 0,-6 72 68,-2-36 24,17 56 0,-25-219-1710,-3-28 429,0 0 0,0 1 0,1-1 0,0 0 0,4-11 0,1-2-1240,11-32-3479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1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0 176,'0'0'272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3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64 5907,'0'0'8886,"2"-13"-8171,-1 0-631,4-23 13,-3 34-88,-2 6-5,1 26-5,-1 17-46,-4 140 622,2-154-464,-3 0-1,0-1 1,-17 54 0,-4-16 13,-47 91 0,62-142-82,10-19-26,0-5-147,1 1 47,-1-1 0,1 0 0,0 0 0,0 0 1,0 0-1,1 0 0,0 0 0,0 1 1,0-1-1,1 0 0,-1 1 0,1-1 0,0 1 1,1-1-1,-1 1 0,1 0 0,-1 0 0,1 0 1,1 0-1,-1 1 0,0-1 0,1 1 1,0 0-1,0 0 0,0 0 0,0 0 0,0 1 1,0 0-1,1 0 0,-1 0 0,1 0 0,-1 0 1,1 1-1,0 0 0,7-1 0,50 3-131,-47 0 743,1 0 0,-1-1 0,26-4 0,-38 3-477,-1 0 1,0 0-1,0 0 0,0 0 0,0-1 1,0 1-1,0 0 0,-1-1 1,1 1-1,0-1 0,-1 0 0,1 0 1,-1 0-1,0 1 0,1-1 0,-1 0 1,0-1-1,0 1 0,1-3 0,14-49 469,-13 43-384,1-7 336,-1 0 0,1-21 1,-7 104-416,-22 112 0,-1 6 162,20 13 425,7-136-576,6-67-729,4-14-870,0-1 0,-1 0 0,-2 0 0,0-1 0,7-34 0,4-32-8348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3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128 145 1072,'0'0'14290,"0"-5"-13159,0-11-446,1 5-408,-1-1 0,0 1 0,-1 0 0,-1 0 0,-2-12 0,4 21-262,-1-1-1,0 1 1,0 0-1,0 0 1,0-1-1,0 1 1,0 0-1,0 0 0,-1 0 1,1 0-1,-1 0 1,1 1-1,-1-1 1,0 0-1,0 1 1,0-1-1,0 1 1,0 0-1,0-1 1,0 1-1,0 0 1,0 0-1,-1 1 1,1-1-1,0 0 0,-1 1 1,1-1-1,-1 1 1,1 0-1,-4 0 1,5 0-23,0 0 0,0 0 0,0 0-1,0 0 1,0 1 0,0-1 0,0 0 0,0 1 0,0-1 0,0 1 0,0-1 0,0 1 0,0-1 0,0 1-1,0 0 1,1 0 0,-1-1 0,0 1 0,0 0 0,1 0 0,-1 0 0,0 0 0,1-1 0,-1 3-1,-9 26-71,8-20 35,-7 28-35,2-1-1,-4 68 1,8 77 91,3-127-13,0-32 11,1 1 1,1-1 0,5 27 0,-4-39-6,-1 0 0,2 0 0,-1-1 0,2 1 0,-1-1 0,1 0 1,0 0-1,1 0 0,7 7 0,-11-13 1,1 0 1,0 0 0,1 0-1,-1-1 1,0 0 0,1 1 0,-1-1-1,1-1 1,-1 1 0,1 0-1,0-1 1,5 1 0,-7-1-2,0 0-1,1-1 1,0 0 0,-1 1 0,1-1 0,-1 0-1,1 0 1,-1-1 0,1 1 0,-1 0-1,1-1 1,-1 0 0,1 1 0,-1-1 0,0 0-1,1 0 1,-1-1 0,0 1 0,0 0-1,1-1 1,1-1 0,5-9-3,-1 1 0,0-1-1,0-1 1,-2 1 0,1-1 0,6-20-1,6-27-334,-2-1 0,17-117 0,-7 28-1126,-27 147 1425,1 1 1,-1 0-1,1 0 1,0 0-1,-1 0 0,1 0 1,0 0-1,0 0 1,0 1-1,0-1 1,1 0-1,1-2 0,-3 4 30,0 0-1,0 0 1,1 0-1,-1 0 1,0-1-1,1 1 1,-1 0-1,0 0 1,0 0-1,1 0 1,-1 0-1,0 0 1,1 0-1,-1 0 1,0 0-1,0 0 1,1 0-1,-1 0 1,0 0-1,1 0 1,-1 0-1,0 1 1,0-1-1,1 0 1,-1 0-1,0 0 1,0 0-1,1 0 1,-1 1-1,0-1 1,0 0-1,10 17-86,12 51 580,22 114 0,-13-45 892,-26-118-1202,-3-12-12,0 1-1,0 0 1,-1 0-1,2 14 95,-2-21 88,2-11-171,0-22-37,18-171-563,-15 161-109,3 0 0,22-69 1,-30 108 462,0 0 1,1 0 0,-1 0 0,1 0 0,0 0 0,0 1 0,0-1 0,0 1 0,0-1 0,4-3 0,-5 6 50,-1-1 1,1 1-1,0-1 1,-1 1-1,1 0 1,0-1-1,0 1 1,-1 0-1,1 0 1,0 0-1,0-1 1,0 1-1,-1 0 1,1 0-1,0 0 1,0 0-1,0 0 1,-1 1-1,2-1 1,0 1-1,-1-1 1,1 1-1,-1 0 0,0 0 1,0 0-1,1 0 0,-1 0 1,0 0-1,0 0 0,0 0 1,0 0-1,0 0 1,0 1-1,0 0 0,14 28 94,-1 0-1,-1 1 1,10 38-1,-3-8 221,50 159 2364,-62-204-2087,-4-18-211,0-11-246,22-164-205,-20 122-733,1 1 0,4 0 0,16-54-1,-26 106 781,0 1-1,-1-1 1,1 0-1,0 0 0,0 1 1,0-1-1,0 0 1,0 1-1,3-4 1,-4 5 29,0 0 1,1 0-1,-1 0 1,0-1-1,1 1 1,-1 0-1,0 0 0,1 0 1,-1 0-1,0 0 1,1 0-1,-1 0 1,0-1-1,1 1 1,-1 0-1,0 0 1,1 0-1,-1 0 1,0 0-1,1 1 1,-1-1-1,0 0 1,1 0-1,-1 0 1,0 0-1,1 0 1,-1 0-1,0 1 1,1-1-1,-1 0 0,1 0 1,1 3-26,-1-1 1,1 0-1,0 1 0,-1-1 1,1 1-1,-1 0 0,0-1 1,0 1-1,0 0 0,1 5 1,30 149 1185,-2-8 302,-19-102-754,-8-26-529,2-1 1,0 0 0,2 0 0,14 31-1,-20-47-1247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58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2257,'0'0'2545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2577,'-2'1'10398,"2"-1"-10389,-1 1 0,1-1 0,0 0 0,-1 1 0,1-1-1,-1 1 1,1-1 0,0 1 0,0-1 0,-1 1 0,1-1 0,0 1 0,0-1-1,-1 1 1,1-1 0,0 1 0,0-1 0,0 1 0,0 0 0,1 11-22,0 0 0,1-1 0,0 1-1,1-1 1,0 1 0,1-1 0,1 0 0,0 0 0,0-1 0,1 0 0,9 14 0,-2-6 43,1 0 0,1 0 0,1-2 0,0 0 1,19 14-1,33 14 151,-67-41 662,-12-3-1769,0 0-1974,-3-3-2305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2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1185,'0'0'6691,"-194"175"-6275,190-168-416,4-1-32,0-3 16,0 1-176,0-1 176,0 0-753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58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8340,'0'0'3842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59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8020,'0'0'1616,"37"30"-3873,-14-30-656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3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4994,'0'0'6195,"3"1"-5992,22 16 278,-1 1 0,0 1 0,-1 1 0,25 29 0,-27-28-85,-18-18-336,11 10 44,0 1-1,-1 1 0,-1 0 0,12 19 0,-24-33-361,0-22-4651,0-16 862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4690,'0'0'5411,"-137"191"-4595,76-113-496,3-3-304,4-10 160,11-14-176,17-15-784,15-26-257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0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9812,'0'0'481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1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20 944,'0'0'4552,"-28"-10"15,27 7-4532,0 3-48,-2 0 1643,3 0-1673,-8 0 310,-2 0-3047,52-4-1427,-30 1 1656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3410,'0'0'10228,"-47"0"-10244,47 6-2097,0 1-512,18-4-48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10293,'0'0'2257,"29"13"-5843,-29 0-240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1361,'0'0'0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33 480,'-115'-33'0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3490,'0'0'11888,"0"-8"-13281,0-26-1638,0-21-1504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4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5 1425,'0'0'9954,"0"0"-9939,0 0 1,0 0-1,0 0 1,0 0 0,0 0-1,-1 0 1,1 0 0,0 0-1,0 0 1,0 0 0,0 0-1,0 0 1,0 0 0,0 0-1,0 0 1,0 0 0,-1 0-1,1 0 1,0 0 0,0 0-1,0 0 1,0 0-1,0 0 1,0 0 0,0 0-1,0 0 1,0 0 0,0-1-1,0 1 1,-1 0 0,1 0-1,0 0 1,0 0 0,0 0-1,0 0 1,0 0 0,0 0-1,0 0 1,0 0-1,0-1 1,0 1 0,0 0-1,0 0 1,0 0 0,0 0-1,0 0 1,0 0 0,0 0-1,0 0 1,0 0 0,0-1-1,4 1 32,0-1-1,0 1 1,0-1 0,0 1-1,0 0 1,0 1-1,0-1 1,0 1 0,0 0-1,0 0 1,0 0-1,-1 0 1,1 1 0,0-1-1,-1 1 1,1 0-1,5 4 1,7 6 101,-1-1 0,19 21 1,18 22 320,67 87 1,-110-129-513,-1 0 0,-1 0 1,0 0-1,-1 1 0,5 14 0,-11-27-4,1 0-1,-1 0 1,0 0-1,0 0 0,0 1 1,0-1-1,0 0 0,0 0 1,0 0-1,0 0 0,0 0 1,0 0-1,1 0 0,-1 0 1,0 0-1,0 0 0,0 0 1,0 0-1,0 0 0,0 0 1,0 0-1,1 0 0,-1 0 1,0 0-1,0 0 0,0 0 1,0 0-1,0 0 0,0 0 1,0 0-1,1 0 0,-1 0 1,0 0-1,0 0 0,0 0 1,0 0-1,0 0 0,0 0 1,0 0-1,0 0 1,1 0-1,-1-1 0,0 1 1,0 0-1,0 0 0,0 0 1,0 0-1,0 0 0,0 0 1,0 0-1,0 0 0,0 0 1,0-1-1,0 1 0,0 0 1,0 0-1,0 0 0,0 0 1,0 0-1,0 0 0,0-1 1,0 1-1,0 0 0,0 0 1,0 0-1,9-24-3388,7-23-3069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418 0 6467,'0'0'688,"-111"179"1041,46-82 352,3 0-1137,8-9-944,7-14 305,8-15-305,10-30-897,18-29-3041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00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8756,'0'0'0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00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6931,'0'0'1649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9957,'0'0'3457,"51"-16"-10468,-22-4 608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1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 3506,'0'0'6152,"0"-3"-5368,0-14 4653,0 23-5466,2 18 148,0 0-1,2-1 1,1 1-1,9 29 1,-12-48-106,8 37 218,-2 1 0,6 85 1,-12 88 775,-4-109-820,-1 461 382,-1-479-449,-17 102 0,9-56-16,8 197 0,5-188-80,-1 1066 59,-4-639-38,5-560-42,0 0 0,1-1 0,0 1 0,5 14 1,-6-19-4,3-129-264,-54-912-1382,25 755 1543,-18-142 339,39 375 364,4 1262-613,1-1158 16,3 1 0,2-1 1,3 0-1,24 87 0,-26-128-61,-7-16 55,0 0 0,0 0 1,0 0-1,0 0 0,0 0 0,0 0 1,0 1-1,0-1 0,0 0 0,1 0 1,-1 0-1,0 0 0,0 0 0,0 0 0,0 0 1,0 0-1,0 0 0,0 0 0,0 0 1,0 0-1,1 0 0,-1 0 0,0 0 1,0 0-1,0 0 0,0 0 0,0 0 1,0 0-1,0 0 0,0-1 0,0 1 0,0 0 1,1 0-1,-1 0 0,0 0 0,0 0 1,0 0-1,0 0 0,0 0 0,0 0 1,0 0-1,0 0 0,0 0 0,0 0 0,0 0 1,0-1-1,0 1 0,0 0 0,0 0 1,0 0-1,0 0 0,0 0 0,0 0 1,0 0-1,0 0 0,0 0 0,0-1 1,0 1-1,0 0 0,0 0 0,0 0 0,0 0 1,0 0-1,0 0 0,2-33-116,-1-188-68,-22-595-758,10 695 721,-32-379-1355,23 0 336,20 246 5004,1 254-3747,-1 1-1,1-1 0,0 0 1,-1 1-1,1-1 0,-1 0 1,1 1-1,0-1 0,-1 1 1,1-1-1,-1 1 0,0 0 0,1-1 1,-1 1-1,1-1 0,-1 1 1,0 0-1,1-1 0,-1 1 1,0 0-1,0 0 0,0-1 1,0 1-1,1 0 0,-1 1 0,0 0 12,11 37 7,-3 0 0,8 81 0,-9 86 211,-6-184-216,0 873 287,-2-471-738,1-422 198,0-9-401,1-121 736,-8-1228-787,2 651 60,5 487 1917,3 287-1351,-3-32 2,2 665 323,-3-370-215,1-305-52,-1-16-14,1 1 0,0-1 0,1 0-1,3 16 1,2-15-9,-1-11-11,-2-9-52,4-82-319,-5-129 1,-4 102-1027,-4-55-2182,-24 0-1473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6947,'0'0'7604,"0"4"-8309,0 15 65,0 4-1729,0-10-1393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4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4626,'0'0'4546,"79"156"-3825,-28-107-1,-1 6 0,4-3-80,-7-4-303,-7-5 31,-11-11-368,-8-9-16,-6-10-80,-8-13-993,0 0-880,4-7-1808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5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 7764,'0'0'1632,"-169"175"-1296,68-68 881,-7 0-321,18-16-543,25-20-353,32-25-1153,26-33 593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01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7587,'0'0'7238,"24"3"-15660,-7-3 2643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0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2881,'0'0'5904,"-4"0"-5324,-11 0-4054,-3 0-2001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12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6306 848,'0'0'2586,"-3"3"-1850,2-2-542,1 0-122,-1 0 1,1 0-1,-1 0 1,1 0-1,-1-1 1,0 1 0,0 0-1,1 0 1,-1-1-1,0 1 1,0 0-1,0-1 1,0 1 0,0-1-1,0 1 1,-2 0 559,-23 12-130,4-6-609,44-2 5406,6-6-4093,26-7-1017,130-44 753,-162 45-865,156-41 385,12-11 186,143-49-160,-96 30-389,-191 62-65,53-11-1,-52 15-8,55-21 0,278-92-1,-79 14 72,-144 49-77,-37 10-2,14-5-5,-21 15 10,150-79-1,-112 53-66,-18 9 31,233-100 44,-222 99 28,-28 10-42,156-70-14,-151 65-12,196-112 16,24-10-1,-187 124-67,-24 11 44,105-62 74,-223 100-103,0 1 0,21-3-1,-6 2 11,-2-2 59,0-1 0,-1-2 0,34-15 0,67-42 116,-58 30-107,-6 2-28,-15 8-5,1 2 0,88-32 0,-75 43-174,-42 10 171,-1 0-1,18-7 1,33-18 97,67-39-1,51-21-63,42 9-11,-22 10-13,-22 5 38,80-31 31,83-62-6,113-47 18,-438 197-89,0 1 1,1 1-1,34-4 1,-31 6 3,-1-1 0,31-10 0,146-57 184,316-159 0,-471 205-168,-20 9-13,1 1 0,0 2 0,1 1 1,0 1-1,35-8 0,-3 8-75,28-10 227,17-5-179,39-26 161,151-75 1,-279 118-148,2 1 0,-1 1 0,1 1 1,0 1-1,20-3 0,6-8 39,21 0 19,0-4 0,119-51 0,53-43 219,-234 113-279,0-1 0,1 1-1,-1 0 1,1 0 0,-1 0-1,9 1 1,17-5-30,19-13 118,-1-1 0,81-48 0,47-20 123,361-163 17,-530 246-220,0 1 0,0 0 0,1 0 0,-1 1 1,1 0-1,12-1 0,-8 1-84,16-6 114,0-1 0,0-1 0,-1-1 0,44-27 0,-19 11 4,51-27-17,-62 30-6,1 1 0,1 3 0,59-19-1,48 7-190,-116 22 255,404-141 77,-369 120-70,383-164 160,9 18-212,-98 59-8,-45 14 126,34-12 30,-320 108-201,39-5 1,23-5 20,612-205 353,-601 192-380,-8 4 13,-87 23 133,1-1 1,-1-1 0,18-13 0,-1 1-68,-23 17 1016,11-1-7777,-4-3 843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3298,'0'0'3345,"65"84"-5314,-47-81 1425,0 1 320,-7 2-16,-4 7-433,-7 10-63,0 16-352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7 352,'0'0'448,"0"-7"-256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32.2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0,'0'0'352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32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0 464,'0'10'1313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2161,'0'0'2302,"1"3"-2128,8 13 5874,8-17-5315,-1-1-1,0 0 1,32-10 0,21-3-73,36 0 28,-26 3 85,115-3-1,217-4 178,-314 13-813,45-5 126,-37-8-40,-42 7-152,1 2 1,83-1-1,-61 8 8,1-3-1,123-26 0,-166 25-29,0 2-1,49 1 1,-30 2-13,95-15 31,11 0 44,397 14 61,-291 5-122,8-1-31,321-3 42,-295-28-16,-203 15-20,123-1 1,-35 17-18,473-8 88,9 2-67,-389 7-58,758-2 21,-688 13 21,-216-14 5,310 8-1,8-2 54,-263-7-67,42 1-75,255 3 67,-303 10-1,40 1 29,993-9 80,-1045-4-116,370-6 16,-83 3-56,-249 5 37,1934-2 127,-1502 29-173,-578-24 67,51 6 1,188 38 33,-299-48-36,0 0-11,-1 1 0,-1 0 0,16 6 0,-32-8-4,7 1-68,0-1 0,0 0 0,-1 0-1,1 1 1,0-1 0,0 0-1,-1 0 1,1 0 0,0 0 0,0-1-1,-1 1 1,1 0 0,0 0 0,0-1-1,0 1 1,0-1 0,-1 1-1,1-1 1,0 1 0,-1-2 0,-12-19-5207,2-7-7314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 1921,'0'0'3602,"-15"-1"-3170,-46-1 32,9 0 1152,17 1-1565,-1 0-3780,30 1 941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 2161,'0'0'3727,"-3"-10"-3007,-9-31-546,9 31-148,5 10-139,-1-1 46,1 1-1,0 0 1,-1 0-1,1 0 0,0 0 1,-1 0-1,1 0 0,0 1 1,-1-1-1,1 0 0,0 1 1,1 0-1,-3 13-1970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4178,'0'0'4818,"195"19"-4658,-152-19 0,14 0-160,1 0-1344,3-13-1906</inkml:trace>
  <inkml:trace contextRef="#ctx0" brushRef="#br0" timeOffset="1">1082 26 1921,'0'0'5570,"206"0"-4017,-141 0-384,-4 0-785,0 0-112,0 0-272,-3-3-672,0-10-1841,-4 3-5171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4690,'0'0'2785,"216"0"-1872,-155 0-881,-3 0-32,-8 0 0,1 0-833,-8 0-1856</inkml:trace>
  <inkml:trace contextRef="#ctx0" brushRef="#br0" timeOffset="1">1100 42 4418,'0'0'3153,"220"0"-2320,-159 0 31,1 0-528,-8-3-336,-8 0-608,1-4-2241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 5330,'0'0'6833,"-2"-4"-6185,-5-9-309,5 10-182,2 19-13368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76 107 2385,'0'0'3119,"-6"0"-2684,-21 0 165,26 0-597,1 0 0,-1 0 1,1 0-1,-1 0 0,1 0 0,0 0 0,-1 0 1,1 0-1,-1 0 0,1 0 0,-1 0 0,1 1 1,0-1-1,-1 0 0,1 0 0,-1 0 1,1 1-1,0-1 0,-1 0 0,1 0 0,0 1 1,-1-1-1,1 0 0,-1 1 0,2-4 1558,-1-53 1048,-4 61-2863,0 2 249,1-1-1,0 0 0,0 1 0,0-1 1,-2 14-1,5-19-42,0-4 160,0-103 1046,0 105-1012,0 3-154,1-1-1,-1 1 1,0-1-1,1 1 0,-1-1 1,0 1-1,0-1 1,0 1-1,0-1 0,0 1 1,-1-1-1,1 2 1,-1 6-17,1 74 303,0-82-137,-4-20-397,1 15-121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58 189 1569,'0'0'4693,"0"-3"-3786,1-1-826,-1 4 12,0-1-1,0 1 1,0-1 0,0 1 0,1-1 0,-1 1 0,0-1-1,0 1 1,0-1 0,0 1 0,0-1 0,0 1-1,-1-1 1,1 1 0,0-1 0,0 1 0,0-1 0,0 1-1,-1-1 1,1 1 0,0-1 0,0 1 0,-1-1 0,1 1-1,0 0 1,-1-1 0,1 1 0,0 0 0,-1-1 0,1 1-1,0 0 1,-1-1 0,1 1 0,-1 0 0,1 0 0,-1 0-1,1-1 1,-1 1 0,1 0 0,-1 0 0,1 0 0,-1 0-1,1 0 1,-1 0 0,1 0 0,-1 0 0,1 0 0,-1 0-1,1 0 1,-2 0 0,2 0-165,0-2 8,0-21 471,1-21-166,-2 31 76,1 13-302,0 0 0,0 0 0,0 0 0,0 0 0,0 0 0,0 0 0,0 1 0,0-1 0,0 0 1,0 0-1,0 0 0,0 0 0,0 0 0,0 0 0,-1 0 0,1 0 0,0 0 0,0 0 1,0 0-1,0 0 0,0 0 0,0 0 0,0 0 0,0 0 0,0 0 0,0 0 0,0 0 1,0 0-1,0 0 0,0 0 0,0 0 0,-1 1 0,1-1 0,0 0 0,0 0 0,0 0 1,0-1-1,0 1 0,0 0 0,0 0 0,0 0 0,0 0 0,0 0 0,0 0 0,-1 0 1,-10 33-6,6-20 11,0 1 0,1 0 0,0 0 0,1 0 0,-2 29 0,5-33-144,0-9 123,0-1 0,0 0 1,0 1-1,0-1 0,0 0 0,1 1 0,-1-1 1,0 0-1,0 1 0,0-1 0,0 0 1,0 1-1,1-1 0,-1 0 0,0 0 0,0 1 1,0-1-1,1 0 0,-1 0 0,0 1 1,0-1-1,1 0 0,-1 0 0,0 0 1,1 0-1,-1 1 0,0-1 0,1 0 0,-1 0 1,0 0-1,1 0 0,-1 0 0,0 0 1,1 0-1,-1 0 0,0 0 0,1 0 0,-1 0 1,0 0-1,1 0 0,-1 0 0,0 0 1,0 0-1,1 0 0,-1 0 0,0-1 1,1 1-1,-1 0 0,0 0 0,1 0 0,-1-1 1,0 1-1,0 0 0,1 0 0,-1-1 1,0 1-1,0 0 0,1-1 0,0-3 47,1 0 0,0 0 0,-1 0 0,0 0 0,0 0 0,0 0 0,-1 0 0,1 0 0,-1-1 0,0-5 0,0 1 39,0-164 336,-3 163-224,3 9-203,0 1 1,-1 0 0,1 0 0,0 0 0,0 0 0,-1 0-1,1 0 1,0 0 0,0 0 0,-1 0 0,1 0 0,0 0-1,0 0 1,-1 1 0,1-1 0,0 0 0,0 0-1,-1 0 1,1 0 0,0 0 0,0 0 0,-1 1 0,1-1-1,0 0 1,0 0 0,0 0 0,0 1 0,-1-1 0,1 0-1,0 0 1,0 0 0,0 1 0,0-1 0,-3 4-15,2 1 1,-1-1 0,0 1 0,1-1-1,0 1 1,0-1 0,0 1-1,0 9 1,0-5 4,-4 115 14,6-94 3,-1-30-16,0 0 0,0-1 0,0 1 0,0 0 0,0-1 0,0 1 0,0 0 0,1-1 0,-1 1-1,0 0 1,0 0 0,0-1 0,1 1 0,-1 0 0,0 0 0,0-1 0,0 1 0,1 0 0,-1 0 0,0 0 0,1-1 0,-1 1 0,0 0 0,1 0 0,-1 0 0,0 0 0,0 0 0,1 0 0,-1 0 0,0-1 0,1 1 0,-1 0 0,0 0 0,1 0 0,-1 0 0,0 1 0,1-1 0,-1 0 0,0 0 0,1 0 0,-1 0 0,0 0 0,1 0 0,-1 0 0,0 1 0,1-1 0,-1 0 0,0 0 0,0 0 0,1 1 0,-1-1 0,0 0 0,0 0 0,0 1 0,1-1 0,-1 1 0,0-127-833,0 126 974,1 20-1235,14 8-2073,-13-18 251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1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65 4402,'0'0'5461,"-3"-3"-4997,-12-12-77,12 11 278,0-8 1475,2 3-3549,1-12-2665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1 341 192,'33'-13'-160,"209"-82"1529,423-127-1281,-649 219-205,0 0 1,0 0 0,1 2-1,20 0 1,-23 1-791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2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6511 3394,'0'0'5840,"5"-29"-4899,17-97 372,-18 99-482,-2 1-1,-1-42 1,1 0 492,49-399 1902,-49 327-2823,-2 92-220,8-82 0,2 33 84,-4 0 0,-8-130 0,-1 194-171,-1 0 0,-10-34 0,3 15-89,-21-86 141,-11-62-65,-7-51 169,50 249-243,-4-20 19,1-1-1,1 1 1,1-24 0,0 5-38,-18-218 34,16 217 10,-15-397-20,21-719 14,15 927-64,-3 76 29,-10-266 33,-7 251-18,2-415-90,3 540 88,11-66-1,-2 16 3,-7 50-64,22-89-1,-27 134 36,0 0-1,0 0 0,0 0 1,0 0-1,0 0 1,0 1-1,0-1 1,0 0-1,0 0 0,0 0 1,0 0-1,0 0 1,0 0-1,0 0 1,0 1-1,0-1 0,0 0 1,0 0-1,0 0 1,0 0-1,0 0 0,0 0 1,0 0-1,0 0 1,0 1-1,0-1 1,1 0-1,-1 0 0,0 0 1,0 0-1,0 0 1,0 0-1,0 0 0,0 0 1,0 0-1,0 0 1,0 0-1,1 0 1,-1 0-1,0 0 0,0 0 1,0 0-1,0 0 1,0 0-1,0 0 0,0 0 1,0 0-1,1 0 1,-1 0-1,0 0 1,0 0-1,0 0 0,0 0 1,0 0-1,0 0 1,0 0-1,1 0 1,-1 0-1,0 0 0,0 0 1,0 0-1,0 0 1,0 0-1,0 0 0,0 0 1,0-1-1,0 1 1,7 18-280,5 25 400,-3 2-48,-2 1 1,1 55 0,-7 96 117,-1-105-83,0-19-80,-23 876 196,-9-583-25,11-148-77,4 365 405,13-236-294,2 187 272,3-279-315,0-118-96,-2 164-22,-6-212 27,-26 128 0,0-7-68,12 96-3,18 328 6,30-313-5,-4-74 1,-10-88 0,3 131 21,-15-206-25,0-3-40,-14 132-1,-26 268-83,35-397 74,-1 451-554,6-311 570,-1-180 22,19 457 39,7-59 189,-26 1 125,-1-192-264,1-174-71,1 32 51,-20 169-1,5-139-83,6 210 0,8-264-3,0 1634-1064,10-1594 1031,-2-41 37,35 436 58,-42-512-30,-1-6-9,0 0 0,0 0 0,0 0 0,0 0 0,0 0 0,0-1 0,1 1 1,-1 0-1,1 0 0,0 0 0,-1-1 0,1 1 0,0 0 0,0-1 0,0 1 1,2 1-1,-3-2-164,-2-46-1244,-15-78 0,1 15 743,6-300-1081,4 46 432,-18 94 393,-16-390-498,29-262 5455,12 746-3761,-6-261 901,-33 79-733,-3-129-328,30-395 678,11 823-789,-1-10 0,15-127 0,5 87 100,17-138 329,-32-105-219,8-89-143,-7 391-101,14-225 321,-19-1329-129,13 1349-182,-1 26 2,-11-383-360,21-553 332,25 820 14,-20 184 27,0-164-104,-27-5 119,-1 162-19,1 117-43,-1-48-172,20-158 0,-3 142-28,4-189-1,-20-13 228,2 290-1,0 0-1,9-34 1,0-4-34,13-112-77,-23 174 175,-1-1-1,0 1 1,1 0 0,-1-1 0,0 1-1,0 0 1,0-1 0,0 1 0,0-1-1,0 1 1,0 0 0,-1-1 0,1 1-1,-1-2 1,0 3-11,0 0 1,0 1-1,0-1 0,0 0 0,0 0 0,0 1 1,0-1-1,0 1 0,0-1 0,0 1 0,0-1 0,0 1 1,0-1-1,0 1 0,1 0 0,-1 0 0,0-1 1,0 1-1,1 0 0,-1 0 0,0 1 0,-107 129-108,57-65 58,-36 42 69,-282 372 365,330-424-395,-110 150 122,141-195-102,1-2 68,8-28-192,5-8 104,1 0 0,20-50 0,34-52-5,-43 92 1,42-74-255,4 2 0,5 3 1,5 4-1,4 2 0,150-146 0,-208 225 237,1 1 0,2 0 0,0 2 0,47-29 0,-69 46 13,37-14 76,-37 14-77,1 1-1,-1 0 1,1 0 0,-1-1-1,1 1 1,-1 0-1,1 0 1,-1 0 0,1 0-1,-1 1 1,0-1-1,1 0 1,-1 1 0,1-1-1,-1 0 1,0 1 0,1 0-1,-1-1 1,0 1-1,1 0 1,-1 0 0,0 0-1,0 0 1,2 1-1,0 4 9,1-1 0,-1 1 0,0 0 0,0 1 0,0-1 0,-1 0 0,0 1 0,2 11 0,7 67 251,-10-67-193,10 467 1957,-12-204-1424,21-3-396,-16-251-348,13 48 0,7-15-3733,-22-53-1028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1 535 1153,'0'0'11485,"0"-25"-11202,0 22-83,0 2 155,0 1-305,0-3 52,1 1-60,0 1 0,0 0 0,1-1 1,-1 1-1,0-1 0,1 1 1,-1 0-1,1 0 0,0 0 1,-1 0-1,1 0 0,3-1 1,5-4 20,37-39 289,-36 34-232,0 0-1,0 1 1,1 0-1,25-16 1,-28 21-118,43-28 192,83-69-1,-12-2-83,-1-3-17,-120 105-298,-1 1-281,0 0 1,0-1 0,1 1-1,-1 0 1,1 0 0,-1 0-1,1 0 1,-1 0 0,1 0-1,-1 1 1,1-1-1,0 0 1,2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2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91 8084,'0'0'9951,"-7"-9"-9167,-19-25-143,19 27-282,7 13-402,0-4 68,1 6-19,0-1 0,0 1 0,1-1 0,0 1-1,1-1 1,-1 0 0,1 0 0,1 0 0,5 9 0,264 590 856,-196-420-841,92 225 155,-163-394-119,12 25-7,-17-39-45,0 0 0,1-1 0,-1 1 1,1-1-1,-1 1 0,1-1 0,0 0 0,0 0 0,0 0 0,0 0 0,3 2 0,-4-4-14,0 1 0,0-1-1,0 1 1,0-1 0,0 0 0,1 0 0,-1 1 0,0-1-1,0 0 1,0 0 0,0 0 0,0 0 0,0 0 0,0 0-1,0 0 1,1-1 0,-1 1 0,0 0 0,0-1 0,0 1-1,0-1 1,1 0 0,21-18-162,-21 17 166,320-373 331,-229 258-337,3-3-43,134-160-396,-172 214 154,-56 64 264,-2 5 37,-1 0-25,0 0 0,0 0-1,0 0 1,0 1 0,0-1 0,0 0 0,-1-1 0,1 1 0,-1 0-1,0 0 1,-3 3 0,-6 10-56,-154 284-235,-1 1 382,102-199-69,-144 177-1,178-243-82,20-23 6,0 0 1,-1-1-1,-1 0 1,0-1-1,-26 19 1,37-29 62,1-1 0,-1 0 0,1 1-1,-1-1 1,1 0 0,-1 1 0,1-1 0,-1 0 0,1 0 0,-1 1 0,0-1 0,1 0 0,-1 0 0,0 0 0,1 0-1,-1 0 1,1 0 0,-1 0 0,0 0 0,1 0 0,-1 0 0,0 0 0,1 0 0,-1 0 0,1-1 0,-1 1 0,1 0-1,-1 0 1,0-1 0,1 1 0,-1 0 0,1-1 0,-1 1 0,0-1 0,-7-20 17,6 14-25,-37-101-111,-67-132-1,-73-97-757,65 126-32,-126-271-181,219 439 1591,-3 0-1,-48-64 0,72 107-451,0-1-1,-1 1 1,1-1-1,0 0 1,-1 1-1,1-1 1,-1 1-1,1-1 1,-1 1-1,1-1 1,-1 1-1,0 0 1,1-1 0,-1 1-1,1 0 1,-1-1-1,0 1 1,1 0-1,-1 0 1,0 0-1,1-1 1,-1 1-1,0 0 1,1 0-1,-2 0 1,2 0 80,0 3-341,1 10 189,1 0-1,0 0 1,1 0-1,1 0 1,0-1-1,1 0 1,0 0-1,0 0 1,13 18-1,12 29 159,80 206 226,9 23-180,-64-165-166,-1 2 19,95 159 1,-136-263-28,30 37 0,-39-53-5,1 0 1,0 0-1,0 0 0,1-1 1,-1 1-1,1-1 0,0-1 1,0 1-1,0-1 1,1 0-1,10 3 0,-8-4-20,-1-1 0,1 0-1,-1 0 1,1-1 0,0 0 0,-1 0-1,1-1 1,-1 0 0,1-1-1,-1 0 1,1 0 0,-1-1 0,0 0-1,0 0 1,0-1 0,-1 0-1,1 0 1,11-10 0,6-7 60,0-1 0,-2-1 0,34-42 0,-24 25 36,5-3-63,209-233 71,15 15-399,-253 253 256,-8 6 10,1 0-1,0 0 1,-1 1 0,1-1-1,0 1 1,0-1 0,0 1-1,0-1 1,0 1 0,0 0-1,0 0 1,0 0 0,4 0 0,-6 1-435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3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487 1121,'0'0'5514,"0"-22"-4324,0-45-298,0 17 2570,-20 50 273,16 0-3656,0 1-1,0 0 1,0-1-1,0 2 1,0-1 0,0 0-1,0 1 1,1-1-1,-1 1 1,1 0 0,-1 1-1,1-1 1,0 0 0,-5 5-1,-31 26 21,1 3 0,2 0 0,-36 48 0,27-30-49,-29 30 22,-601 711 947,648-762-952,20-27-145,5-10 32,6-12-25,9-13 55,2 1 1,1 0 0,36-48-1,646-814-859,-613 793 737,177-156-1,-252 242 145,-7 9-2,0-1 1,-1 1 0,1 0 0,0 0-1,0 0 1,0 0 0,0 1 0,0-1 0,6-1-1,-7 23 607,21 259 230,-6-128-569,9 106-183,66 273 0,-16-216-58,24-7-102,-81-264-534,-20-77 632,-2 0-1,-2 0 1,-1 1 0,-20-62 0,14 54-30,-26-96-13,-162-609-410,38-12 83,159 736 361,3 18 1,-1-1 0,1 0 0,-1 1-1,0-1 1,-1 1 0,1-1 0,-5-7-1,3 7 41,2 5-147,1 5-248,0 421 330,-1-405 45,-1 0-1,-1 0 0,-1-1 0,-1 1 0,-1-1 0,-1 0 0,0 0 1,-1-1-1,-2 0 0,0 0 0,-23 32 0,-12 8 84,-104 105-1,142-158-117,-53 56-13,-68 67-177,-136 178-1,262-306-908,0-7 771,2-10 36,3-6 184,1 0-1,1 0 1,1 0 0,1 1-1,1 0 1,11-21 0,3-11 12,33-90-344,113-268-988,-128 325 1145,4 2 0,88-125 0,-122 195 252,1-2 11,0 1 0,1 0 0,1 1 0,0 1 0,19-16 0,-31 28 17,0 0-1,0 0 1,0 0-1,0 1 0,0-1 1,1 0-1,-1 1 1,0-1-1,1 1 1,-1-1-1,0 1 1,1-1-1,-1 1 1,0 0-1,1 0 1,-1 0-1,0 0 1,1 0-1,-1 0 0,1 0 1,-1 0-1,0 0 1,1 1-1,-1-1 1,0 1-1,1-1 1,-1 1-1,0-1 1,0 1-1,1 0 1,-1-1-1,0 1 1,0 0-1,0 0 0,0 0 1,0 0-1,0 0 1,0 0-1,1 2 1,3 5 20,-1 0 0,0 0 1,0 1-1,-1 0 0,3 9 1,0-1 79,204 623 3218,-159-436-2840,31 251 0,-74-344-878,-7-67-2868,-1-36-2607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0:08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0 2001,'0'0'11154,"0"2"-10892,0 43-30,7 54 0,-2-45 367,-5 95 0,-1-67 137,1-44-393,1 14 115,-13 106 0,8-121-62,2-1 0,3 57 0,0-27-105,-2-39-144,-2 1 0,-1-1 0,-12 47 1,8-42-143,-32 193 342,35-192-326,1 0-1,2 0 0,3 57 1,-2 42 159,-9 121-4,10-176-29,-5 138-67,-6-147 27,6-46-109,2 1 0,-2 33 0,4-32 9,-8 43 0,1-16 32,5-1-60,4 60 1,1-36 56,-3 63 47,2 157 650,-2-296-720,0 0-1,-1-1 0,1 1 0,0 0 0,-1-1 0,1 1 1,-1 0-1,0 0 0,0 0 0,0 1 0,0-1 1,0 0-1,0 1 0,0-1 0,-4-1 0,-3-3 15,-8-9-9,1-2 1,0 1 0,1-2-1,-17-26 1,-23-26-64,39 50 40,11 12 13,0 1 0,-1 1 0,-12-11-1,17 15-9,1 2-171,0 0 162,0 0 0,0 0 1,0 0-1,0 0 0,0 0 1,-1 0-1,1 0 0,0 0 1,0 0-1,0 0 1,0 0-1,0 0 0,0 0 1,0 0-1,0 0 0,-1 0 1,1 0-1,0 0 1,0 0-1,0 0 0,0 0 1,0 0-1,0 0 0,0 0 1,0 0-1,0 0 0,-1 0 1,1 0-1,0 0 1,0 0-1,0 0 0,0 0 1,0 0-1,0 1 0,0-1 1,0 0-1,0 0 1,0 0-1,0 0 0,0 0 1,0 0-1,0 0 0,-1 0 1,1 0-1,0 0 1,0 1-1,0-1 0,0 0 1,0 0-1,0 0 0,0 0 1,0 0-1,0 0 0,0 0 1,0 0-1,0 1 1,0-1-1,0 0 0,1 0 1,-1 0-1,0 0 0,0 3-11,0 1 0,1-1 0,0 0 0,-1 0 0,1 0-1,1 0 1,-1 0 0,0 0 0,1 0 0,-1 0 0,1 0-1,0 0 1,3 3 0,36 34 89,-18-18-80,23 23 29,66 48 0,-111-92-27,0 0 0,0 0-1,0 0 1,1 0-1,-1 0 1,0-1-1,1 1 1,-1 0 0,1-1-1,-1 1 1,1-1-1,-1 0 1,1 0 0,-1 1-1,1-1 1,-1 0-1,1 0 1,0 0 0,-1 0-1,1-1 1,-1 1-1,1 0 1,-1-1 0,1 1-1,-1-1 1,1 1-1,-1-1 1,0 0 0,1 1-1,-1-1 1,0 0-1,2-1 1,3-4 25,0 0 1,-1-1-1,1 1 0,-2-1 0,6-8 1,7-10 51,140-171 100,-189 192-13938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1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1921,'0'0'2481,"72"0"-2369,-51 0 0,-10 0 128,-7 0 657,-19 10-1442,-6 3-1952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47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2401,'0'0'2721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15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0 176,'0'0'272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5795,'0'0'7011,"202"-13"-6163,-162 13-416,3 0 225,-3 0-641,-1 0-16,-2 0 32,-5 0-32,0 0-1105,-3 0-2656,4 0-2979</inkml:trace>
  <inkml:trace contextRef="#ctx0" brushRef="#br0" timeOffset="1">1179 17 5475,'0'0'6627,"216"23"-5459,-151-23-576,4 0-191,-1 0-401,1 0 0,-12-20-2770,-6 1-2304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3970,'0'0'6099,"223"9"-4819,-172-5-1152,-1-4 64,-3 0-192,-4 0-1696,-6 0-2690</inkml:trace>
  <inkml:trace contextRef="#ctx0" brushRef="#br0" timeOffset="1">1122 52 5923,'0'0'3889,"202"17"-3328,-152-17-561,1 0-64,-12-13-1681,-2-3-3265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4674,'0'0'5203,"231"6"-4307,-177-6-416,0 0-480,-7 0-112,0-6-1409,-15-1-2865</inkml:trace>
  <inkml:trace contextRef="#ctx0" brushRef="#br0" timeOffset="1">956 46 976,'0'0'8452,"191"0"-7955,-144 0-17,-4 3-320,0 0-160,-3 0-688,-4-3-3058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1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20 944,'0'0'4552,"-28"-10"15,27 7-4532,0 3-48,-2 0 1643,3 0-1673,-8 0 310,-2 0-3047,52-4-1427,-30 1 1656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2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746 6511 3394,'0'0'5840,"5"-29"-4899,17-97 372,-18 99-482,-2 1-1,-1-42 1,1 0 492,49-399 1902,-49 327-2823,-2 92-220,8-82 0,2 33 84,-4 0 0,-8-130 0,-1 194-171,-1 0 0,-10-34 0,3 15-89,-21-86 141,-11-62-65,-7-51 169,50 249-243,-4-20 19,1-1-1,1 1 1,1-24 0,0 5-38,-18-218 34,16 217 10,-15-397-20,21-719 14,15 927-64,-3 76 29,-10-266 33,-7 251-18,2-415-90,3 540 88,11-66-1,-2 16 3,-7 50-64,22-89-1,-27 134 36,0 0-1,0 0 0,0 0 1,0 0-1,0 0 1,0 1-1,0-1 1,0 0-1,0 0 0,0 0 1,0 0-1,0 0 1,0 0-1,0 0 1,0 1-1,0-1 0,0 0 1,0 0-1,0 0 1,0 0-1,0 0 0,0 0 1,0 0-1,0 0 1,0 1-1,0-1 1,1 0-1,-1 0 0,0 0 1,0 0-1,0 0 1,0 0-1,0 0 0,0 0 1,0 0-1,0 0 1,0 0-1,1 0 1,-1 0-1,0 0 0,0 0 1,0 0-1,0 0 1,0 0-1,0 0 0,0 0 1,0 0-1,1 0 1,-1 0-1,0 0 1,0 0-1,0 0 0,0 0 1,0 0-1,0 0 1,0 0-1,1 0 1,-1 0-1,0 0 0,0 0 1,0 0-1,0 0 1,0 0-1,0 0 0,0 0 1,0-1-1,0 1 1,7 18-280,5 25 400,-3 2-48,-2 1 1,1 55 0,-7 96 117,-1-105-83,0-19-80,-23 876 196,-9-583-25,11-148-77,4 365 405,13-236-294,2 187 272,3-279-315,0-118-96,-2 164-22,-6-212 27,-26 128 0,0-7-68,12 96-3,18 328 6,30-313-5,-4-74 1,-10-88 0,3 131 21,-15-206-25,0-3-40,-14 132-1,-26 268-83,35-397 74,-1 451-554,6-311 570,-1-180 22,19 457 39,7-59 189,-26 1 125,-1-192-264,1-174-71,1 32 51,-20 169-1,5-139-83,6 210 0,8-264-3,0 1634-1064,10-1594 1031,-2-41 37,35 436 58,-42-512-30,-1-6-9,0 0 0,0 0 0,0 0 0,0 0 0,0 0 0,0-1 0,1 1 1,-1 0-1,1 0 0,0 0 0,-1-1 0,1 1 0,0 0 0,0-1 0,0 1 1,2 1-1,-3-2-164,-2-46-1244,-15-78 0,1 15 743,6-300-1081,4 46 432,-18 94 393,-16-390-498,29-262 5455,12 746-3761,-6-261 901,-33 79-733,-3-129-328,30-395 678,11 823-789,-1-10 0,15-127 0,5 87 100,17-138 329,-32-105-219,8-89-143,-7 391-101,14-225 321,-19-1329-129,13 1349-182,-1 26 2,-11-383-360,21-553 332,25 820 14,-20 184 27,0-164-104,-27-5 119,-1 162-19,1 117-43,-1-48-172,20-158 0,-3 142-28,4-189-1,-20-13 228,2 290-1,0 0-1,9-34 1,0-4-34,13-112-77,-23 174 175,-1-1-1,0 1 1,1 0 0,-1-1 0,0 1-1,0 0 1,0-1 0,0 1 0,0-1-1,0 1 1,0 0 0,-1-1 0,1 1-1,-1-2 1,0 3-11,0 0 1,0 1-1,0-1 0,0 0 0,0 0 0,0 1 1,0-1-1,0 1 0,0-1 0,0 1 0,0-1 0,0 1 1,0-1-1,0 1 0,1 0 0,-1 0 0,0-1 1,0 1-1,1 0 0,-1 0 0,0 1 0,-107 129-108,57-65 58,-36 42 69,-282 372 365,330-424-395,-110 150 122,141-195-102,1-2 68,8-28-192,5-8 104,1 0 0,20-50 0,34-52-5,-43 92 1,42-74-255,4 2 0,5 3 1,5 4-1,4 2 0,150-146 0,-208 225 237,1 1 0,2 0 0,0 2 0,47-29 0,-69 46 13,37-14 76,-37 14-77,1 1-1,-1 0 1,1 0 0,-1-1-1,1 1 1,-1 0-1,1 0 1,-1 0 0,1 0-1,-1 1 1,0-1-1,1 0 1,-1 1 0,1-1-1,-1 0 1,0 1 0,1 0-1,-1-1 1,0 1-1,1 0 1,-1 0 0,0 0-1,0 0 1,2 1-1,0 4 9,1-1 0,-1 1 0,0 0 0,0 1 0,0-1 0,-1 0 0,0 1 0,2 11 0,7 67 251,-10-67-193,10 467 1957,-12-204-1424,21-3-396,-16-251-348,13 48 0,7-15-3733,-22-53-1028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19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 3506,'0'0'6152,"0"-3"-5368,0-14 4653,0 23-5466,2 18 148,0 0-1,2-1 1,1 1-1,9 29 1,-12-48-106,8 37 218,-2 1 0,6 85 1,-12 88 775,-4-109-820,-1 461 382,-1-479-449,-17 102 0,9-56-16,8 197 0,5-188-80,-1 1066 59,-4-639-38,5-560-42,0 0 0,1-1 0,0 1 0,5 14 1,-6-19-4,3-129-264,-54-912-1382,25 755 1543,-18-142 339,39 375 364,4 1262-613,1-1158 16,3 1 0,2-1 1,3 0-1,24 87 0,-26-128-61,-7-16 55,0 0 0,0 0 1,0 0-1,0 0 0,0 0 0,0 0 1,0 1-1,0-1 0,0 0 0,1 0 1,-1 0-1,0 0 0,0 0 0,0 0 0,0 0 1,0 0-1,0 0 0,0 0 0,0 0 1,0 0-1,1 0 0,-1 0 0,0 0 1,0 0-1,0 0 0,0 0 0,0 0 1,0 0-1,0 0 0,0-1 0,0 1 0,0 0 1,1 0-1,-1 0 0,0 0 0,0 0 1,0 0-1,0 0 0,0 0 0,0 0 1,0 0-1,0 0 0,0 0 0,0 0 0,0 0 1,0-1-1,0 1 0,0 0 0,0 0 1,0 0-1,0 0 0,0 0 0,0 0 1,0 0-1,0 0 0,0 0 0,0-1 1,0 1-1,0 0 0,0 0 0,0 0 0,0 0 1,0 0-1,0 0 0,2-33-116,-1-188-68,-22-595-758,10 695 721,-32-379-1355,23 0 336,20 246 5004,1 254-3747,-1 1-1,1-1 0,0 0 1,-1 1-1,1-1 0,-1 0 1,1 1-1,0-1 0,-1 1 1,1-1-1,-1 1 0,0 0 0,1-1 1,-1 1-1,1-1 0,-1 1 1,0 0-1,1-1 0,-1 1 1,0 0-1,0 0 0,0-1 1,0 1-1,1 0 0,-1 1 0,0 0 12,11 37 7,-3 0 0,8 81 0,-9 86 211,-6-184-216,0 873 287,-2-471-738,1-422 198,0-9-401,1-121 736,-8-1228-787,2 651 60,5 487 1917,3 287-1351,-3-32 2,2 665 323,-3-370-215,1-305-52,-1-16-14,1 1 0,0-1 0,1 0-1,3 16 1,2-15-9,-1-11-11,-2-9-52,4-82-319,-5-129 1,-4 102-1027,-4-55-2182,-24 0-1473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3522,'0'0'5762,"184"-43"-4305,-130 30-561,-4 4 65,1-4-865,-4-4-64,3 1-48,1-6 16,-4 2-1377,-4 1-992,-14 9-2593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5250,'0'0'2161,"-25"33"-1536,-76 116-513,95-138-108,1-1 0,1 1 1,0 0-1,0 0 0,1 0 0,0 0 1,1 0-1,1 1 0,-1 12 0,2 229 255,3-216-207,2 0-1,1-1 1,2 1-1,2-2 1,21 55 0,-4-28 82,3-2 0,43 66 1,-56-100-112,1 0 1,1-1-1,1-1 1,1-1 0,1-1-1,26 20 1,-33-30-7,0-2-1,1 0 1,0-1 0,1 0-1,0-1 1,0-1 0,1-1-1,0-1 1,0 0 0,0-1-1,28 2 1,-29-4 12,0-2 0,1 0 0,-1 0 0,0-2 0,34-7 0,-40 6 67,1-1 0,-1-1-1,0 0 1,-1 0 0,1-1-1,-1 0 1,0-1 0,-1 0 0,13-12-1,-2 0 61,-2-1 0,0-1 0,-1 0 0,-1-1-1,-1-1 1,-2 0 0,0-1 0,-1-1 0,-1 0 0,-2 0 0,11-44-1,-15 40-110,-2 0-1,-1-30 1,-2 47-69,0 0 1,0 0-1,-2 0 1,1 0-1,-1 0 1,-1 0-1,0 1 1,-1-1-1,-6-13 1,6 19-54,1 0 1,-1 0-1,0 1 0,0-1 1,-1 1-1,0 0 0,1 1 1,-2-1-1,1 1 1,0 0-1,-1 0 0,0 1 1,0-1-1,0 1 1,0 1-1,-1-1 0,-8-2 1,7 3-66,0 0 0,0 1 1,0-1-1,0 1 0,-1 1 0,1 0 1,0 0-1,0 0 0,0 1 1,-1 0-1,1 1 0,0 0 0,-8 3 1,6-1-113,1 1 1,-1 0 0,1 1 0,0 0-1,1 0 1,-1 1 0,1 0 0,0 1-1,-10 12 1,-54 73-1668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68 320,'0'0'5411,"-4"-68"-5411,1 68 1120,-1 0-640,1 0 65,-1 0-369,-7 0-176,4 3-1073,-4-3-528,0 0-1584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202 198 4194,'-168'-140'1750,"134"112"2975,45 28-3778,10 0-167,55 0 582,140-17-1,-122 5-4453,-72 11-691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4946,'0'0'6227,"8"-3"-2385,289 3-2628,-290 0-1349,0 0-1,-1 0 1,1 1 0,0 0 0,-1 0-1,1 1 1,-1-1 0,1 2 0,-1-1-1,0 1 1,0-1 0,9 7 0,-9-5-4059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1231 1 8564,'0'0'9386,"-36"29"-9226,-126 113-144,122-99-39,-63 91 0,-562 881 79,550-815-74,101-174 0,-5 5-19,2 1 1,2 0-1,1 1 1,-10 36 0,19-31-650,5-38 660,0 0 1,-1 0-1,1 0 0,0 0 1,0 1-1,0-1 0,0 0 1,0 0-1,0 0 0,0 0 1,0 0-1,0 1 0,0-1 1,0 0-1,0 0 1,0 0-1,0 0 0,0 1 1,0-1-1,0 0 0,0 0 1,0 0-1,0 0 0,0 1 1,0-1-1,0 0 0,0 0 1,1 0-1,-1 0 1,0 0-1,0 0 0,0 1 1,0-1-1,0 0 0,0 0 1,0 0-1,1 0 0,-1 0 1,0 0-1,0 0 0,0 0 1,0 0-1,0 0 0,1 1 1,-1-1-1,0 0 1,0 0-1,0 0 0,0 0 1,1 0-1,-1 0 0,0 0 1,0 0-1,0 0 0,0 0 1,1 0-1,-1 0 0,0-1 1,0 1-1,0 0 0,1 0 1,-1 0 25,1 0-166,1 0 1,0-1 0,0 1-1,0-1 1,-1 1-1,1-1 1,0 0 0,0 0-1,-1 0 1,1 0-1,-1 0 1,1 0 0,-1 0-1,3-2 1,3-6-448,1-1 1,-1 1-1,0-1 1,7-16-1,33-72-4299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6995,'0'0'2401,"188"-198"-112,-66 94 1041,1 19-2082,-8 30-383,-21 36-673,-25 19-128,-19 29 64,-17 46-128,-19 22 0,-3 7 464,-8-4-384,1-12 0,3-13-80,8-17-592,-8-6-2385,-7-10-4099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239 329 5122,'0'0'9063,"-3"-33"-7294,-11-104-464,13 131-1221,0 1 1,0 0-1,-1-1 1,1 1-1,-1 0 1,-1 0-1,1 0 1,-1 0-1,-3-5 1,3 7-5,0 0 0,0 0 0,0 1 1,0-1-1,0 1 0,-1 0 0,-4-3 0,1 1 45,1 1-23,0 0-1,0 0 1,0 0 0,0 1 0,-12-3-1,16 5-89,0-1 0,0 1 0,0 0-1,0 0 1,0-1 0,0 1 0,1 0 0,-1 1-1,0-1 1,0 0 0,0 1 0,0-1-1,0 1 1,0-1 0,0 1 0,1 0 0,-1 0-1,0-1 1,1 1 0,-1 1 0,0-1-1,1 0 1,-1 0 0,1 1 0,0-1 0,-2 2-1,-6 17-34,1 0-1,1 0 1,0 1-1,2-1 1,-4 30-1,0 12-27,-3 97 0,14 65 62,-2-224-11,0 13-32,0 0 0,2 0 0,0-1 0,6 24 0,-7-33 14,0 0 1,0-1-1,0 1 0,1 0 1,-1-1-1,1 1 0,0-1 1,0 1-1,0-1 1,0 0-1,2 3 0,-2-4-7,-1 0 0,1 0 0,0 0 0,0-1 0,-1 1-1,1 0 1,0-1 0,0 1 0,0-1 0,-1 1 0,1-1-1,0 0 1,0 0 0,0 0 0,0 0 0,0 0 0,0 0 0,-1-1-1,4 0 1,-3 0-2,1 1 0,-1-1 1,0 0-1,1 0 0,-1-1 0,0 1 0,0 0 0,1-1 0,-1 1 0,0-1 0,-1 0 1,1 0-1,0 0 0,0 0 0,2-4 0,1-2-12,-1-1-1,7-17 1,-7 16 3,16-48-74,-1 0-1,-4-2 1,11-74-1,-15 39 111,-1-129-1,-8 212 74,1 11 32,8 19-69,38 97-113,27 58 165,-59-140-55,1-1 1,2-1-1,25 32 0,-35-51-10,1 0 0,0 0 1,15 10-1,-22-18-38,0-1 1,1 0-1,-1 0 0,1-1 1,-1 1-1,1-1 0,0 0 1,0 0-1,0-1 0,0 0 1,0 0-1,0 0 0,6 0 1,-10-1 8,0 0 1,0 0-1,0 0 1,0 0 0,-1 0-1,1 0 1,0 0 0,0-1-1,0 1 1,0 0-1,0-1 1,-1 1 0,1-1-1,0 1 1,0-1 0,-1 1-1,1-1 1,0 1-1,-1-1 1,1 0 0,0 1-1,0-3 1,8-20-64,-8 19 59,8-35-63,-2-1 0,4-77-1,-11-86-247,-1 96 171,1 26-45,0 101 63,2 0 0,0-1 0,2 1 0,9 31 0,33 73 307,-26-74-111,23 56 173,5-2 0,4-3 1,84 122-1,-133-218-344,-2-3 18,-1-1 1,1 0-1,0 1 1,0-1-1,-1 0 0,1 0 1,0 1-1,0-1 0,0 0 1,0 0-1,1 0 1,-1 0-1,0-1 0,0 1 1,1 0-1,-1 0 0,0-1 1,1 1-1,-1-1 1,0 1-1,2-1 0,-1-8-3430,-2-32-1723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7732,'0'0'2016,"-94"194"-799,37-74 1344,-8 10-896,4-7-721,10-16-47,15-32-897,18-23-160,14-26-192,4-20-2498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29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91 8084,'0'0'9951,"-7"-9"-9167,-19-25-143,19 27-282,7 13-402,0-4 68,1 6-19,0-1 0,0 1 0,1-1 0,0 1-1,1-1 1,-1 0 0,1 0 0,1 0 0,5 9 0,264 590 856,-196-420-841,92 225 155,-163-394-119,12 25-7,-17-39-45,0 0 0,1-1 0,-1 1 1,1-1-1,-1 1 0,1-1 0,0 0 0,0 0 0,0 0 0,0 0 0,3 2 0,-4-4-14,0 1 0,0-1-1,0 1 1,0-1 0,0 0 0,1 0 0,-1 1 0,0-1-1,0 0 1,0 0 0,0 0 0,0 0 0,0 0 0,0 0-1,0 0 1,1-1 0,-1 1 0,0 0 0,0-1 0,0 1-1,0-1 1,1 0 0,21-18-162,-21 17 166,320-373 331,-229 258-337,3-3-43,134-160-396,-172 214 154,-56 64 264,-2 5 37,-1 0-25,0 0 0,0 0-1,0 0 1,0 1 0,0-1 0,0 0 0,-1-1 0,1 1 0,-1 0-1,0 0 1,-3 3 0,-6 10-56,-154 284-235,-1 1 382,102-199-69,-144 177-1,178-243-82,20-23 6,0 0 1,-1-1-1,-1 0 1,0-1-1,-26 19 1,37-29 62,1-1 0,-1 0 0,1 1-1,-1-1 1,1 0 0,-1 1 0,1-1 0,-1 0 0,1 0 0,-1 1 0,0-1 0,1 0 0,-1 0 0,0 0 0,1 0-1,-1 0 1,1 0 0,-1 0 0,0 0 0,1 0 0,-1 0 0,0 0 0,1 0 0,-1 0 0,1-1 0,-1 1 0,1 0-1,-1 0 1,0-1 0,1 1 0,-1 0 0,1-1 0,-1 1 0,0-1 0,-7-20 17,6 14-25,-37-101-111,-67-132-1,-73-97-757,65 126-32,-126-271-181,219 439 1591,-3 0-1,-48-64 0,72 107-451,0-1-1,-1 1 1,1-1-1,0 0 1,-1 1-1,1-1 1,-1 1-1,1-1 1,-1 1-1,1-1 1,-1 1-1,0 0 1,1-1 0,-1 1-1,1 0 1,-1-1-1,0 1 1,1 0-1,-1 0 1,0 0-1,1-1 1,-1 1-1,0 0 1,1 0-1,-2 0 1,2 0 80,0 3-341,1 10 189,1 0-1,0 0 1,1 0-1,1 0 1,0-1-1,1 0 1,0 0-1,0 0 1,13 18-1,12 29 159,80 206 226,9 23-180,-64-165-166,-1 2 19,95 159 1,-136-263-28,30 37 0,-39-53-5,1 0 1,0 0-1,0 0 0,1-1 1,-1 1-1,1-1 0,0-1 1,0 1-1,0-1 1,1 0-1,10 3 0,-8-4-20,-1-1 0,1 0-1,-1 0 1,1-1 0,0 0 0,-1 0-1,1-1 1,-1 0 0,1-1-1,-1 0 1,1 0 0,-1-1 0,0 0-1,0 0 1,0-1 0,-1 0-1,1 0 1,11-10 0,6-7 60,0-1 0,-2-1 0,34-42 0,-24 25 36,5-3-63,209-233 71,15 15-399,-253 253 256,-8 6 10,1 0-1,0 0 1,-1 1 0,1-1-1,0 1 1,0-1 0,0 1-1,0-1 1,0 1 0,0 0-1,0 0 1,0 0 0,4 0 0,-6 1-435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10261,'0'0'6616,"-33"16"-6208,12-6-378,5-3-26,-1 1 1,1 1 0,1 0 0,-17 14-1,24-17-10,1 0-1,1 1 0,-1 0 1,1 0-1,0 1 0,1 0 1,0 0-1,0 0 0,1 0 1,0 1-1,0 0 1,1-1-1,-3 12 0,-3 25 13,2 1-1,2 0 0,2-1 1,1 1-1,9 79 0,-5-114-14,0 1-1,0-1 0,1 0 1,0-1-1,1 1 1,0 0-1,1-1 1,0 0-1,11 15 0,-11-18-12,1 0 0,0 0-1,0-1 1,0 0-1,1 0 1,0-1 0,0 0-1,1 0 1,-1 0 0,1-1-1,0 0 1,13 4-1,-10-5-27,1 0-1,-1 0 1,1-1 0,-1-1-1,1 1 1,0-2-1,22-1 1,-27 0 36,1 0 1,0-1 0,-1 0 0,1 0-1,-1-1 1,0 0 0,0 0 0,0-1-1,0 1 1,-1-1 0,1-1-1,9-8 1,-5 2 38,0-1-1,-1-1 1,-1 0-1,0 0 1,0-1-1,-2 0 1,0 0-1,0-1 1,-1 0-1,-1 0 1,6-25-1,-6 13 35,-1 0 0,-1 0 0,-1 0 0,-2 0 0,0 0 0,-6-31 0,4 48-43,0-1 1,-1 1-1,0 0 0,-1 0 0,0 0 1,-1 0-1,0 0 0,-1 1 0,0 0 0,0 0 1,-1 1-1,0 0 0,-15-14 0,6 8 17,-1 1-1,0 0 1,-1 2-1,0 0 0,-37-16 1,47 24-1,0-1 0,0 2 0,0-1 0,-1 1 0,1 0 0,0 1 0,-1 0 0,-11 0 0,24 3 24,8 5-70,0 0 0,0-2-1,1 1 1,24 6 0,59 8-83,-91-19 97,65 9 6,1-4 0,-1-3 0,100-7 0,-136 1-725,-1 0 1,35-10-1,54-27-4940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7235,'0'0'6339,"202"0"-5106,-145 0-737,-3 3 0,0-3-368,-10 0-112,-5 0-16,-10 0-416,-7 0-2225,-15 0-2097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0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16 496,'0'0'6070,"-2"-16"-3402,76 16-2564,-74 0 240,29 0-2548,-16 0-173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0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0 3 64</inkml:trace>
  <inkml:trace contextRef="#ctx0" brushRef="#br0" timeOffset="1">0 3 64,'116'-3'944,"-116"6"-944,0 1-128,0-1 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1249,'0'0'560,"123"-227"-64,-62 159-336,4 16 176,0 22-336,-8 30-128,-6 0-176,-15 62 288,-14 29 16,-12 16 0,-10-3-336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249 262 1361,'0'0'6128,"-6"-2"-5427,5 1-697,1 1 0,-1-1-1,0 1 1,0 0-1,1-1 1,-1 1-1,0 0 1,1 0-1,-1 0 1,0 0-1,0 0 1,1 0 0,-1-1-1,0 2 1,0-1-1,1 0 1,-1 0-1,0 0 1,0 0-1,1 0 1,-1 1-1,0-1 1,1 0 0,-1 0-1,0 1 1,1-1-1,-1 1 1,0-1-1,1 1 1,-1-1-1,1 1 1,-1-1 0,1 1-1,-1-1 1,1 1-1,-1 0 1,1-1-1,0 1 1,-1 0-1,1-1 1,-1 2-1,0 6-5,0-1 0,0 1 0,0 0 0,2 10 0,-1-10 10,0-4 4,-18 671 1115,10-589-961,-6 143 213,17-285 16,13-78 1,3-30-40,-15-440 431,-16 300-592,7 249 557,4 53-70,0 12 35,0 89-40,-5 235 305,-25 2-300,-29 19-335,-21-5-211,73-326-139,6-19-73,1 0 0,-1-1 0,1 1-1,0 0 1,0 0 0,0 7 0,30-450-2160,-12 255 1713,-8 64 192,23-196 131,-22 276 518,-10 39-312,0-1 1,0 1 0,0 0-1,0 0 1,0-1-1,0 1 1,0 0 0,0 0-1,1 0 1,-1-1-1,0 1 1,0 0 0,0 0-1,0 0 1,0-1-1,1 1 1,-1 0 0,0 0-1,0 0 1,0 0-1,1 0 1,-1 0-1,0-1 1,0 1 0,1 0-1,-1 0 1,0 0-1,0 0 1,0 0 0,1 0-1,-1 0 1,0 0-1,0 0 1,1 0 0,-1 0-1,0 0 1,0 0-1,1 0 1,-1 0-1,0 0 1,0 0 0,0 0-1,1 1 1,-1-1-1,0 0 1,0 0 0,1 0-1,-1 0 1,0 0-1,0 1 1,0-1 0,0 0-1,1 0 1,-1 0-1,0 0 1,0 1 0,0-1-1,0 0 1,0 0-1,0 1 1,0-1-1,1 0 1,7 22-1,3 29 198,-2 0 0,2 77 0,-6 118 808,-6-206-979,-16 507 728,-26-75-1383,44-556-2140,-2 9 2216,51-575-1450,-46 615 1987,-3 21 80,0 1 1,1-1 0,1 1 0,7-22 0,-6 30 174,-1 11-41,0 12-150,-1 0 0,0 1 0,-2 33 0,0-7 13,2 931 2902,-3-482-2854,5-684-2509,49-326 0,-50 496 2369,-2 12 80,0 0 0,1 1 0,5-15 0,-6 32 264,-22 492 2026,-9 269-794,30-784-1940,15-428-2585,-8 359 2449,13-89-206,-18 208 804,-2 16 27,-10 306 1015,-20-57-290,-9 117 63,38-354-899,18-446-2019,-2 98 515,-14 245 1375,-1 49 115,-3 64 222,-38 253 1138,-4 65 313,44-193-1067,11-211-1164,2-15 383,-1 0 1,-1-1-1,-1 0 1,9-43-1,11-123-1100,-9-158-496,-25 435 2660,-29 162 0,16-142-208,2 17 460,-2 196-1,19-317-1120,-1 1 0,0-1 0,0 1 0,0-1 0,0 1 0,0-1 0,1 1 0,-1-1 0,0 0 0,0 1 0,1-1-1,-1 1 1,0-1 0,1 1 0,-1-1 0,0 0 0,1 1 0,-1-1 0,1 0 0,-1 0 0,0 1 0,1-1 0,-1 0-1,1 0 1,-1 1 0,1-1 0,-1 0 0,1 0 0,-1 0 0,1 0 0,-1 0 0,1 0 0,-1 0 0,1 0 0,-1 0-1,1 0 1,-1 0 0,1 0 0,-1 0 0,1-1 0,1 1-16,0 0 1,0-1-1,-1 1 0,1-1 1,0 1-1,-1-1 0,1 0 1,0 0-1,-1 1 0,1-1 1,-1-1-1,1 1 0,1-2 1,8-13-136,-1 0 0,-1-1 0,-1-1-1,12-32 1,-13 32-6,18-52-786,-4-1 0,-2-1 0,-3 0 0,-4-1 0,5-103 0,-18 174 1245,-1 11-52,-6 26 159,-4 12 60,-66 293 2498,64-257-2278,3 1 0,1 103 0,10-187-695,0 0 1,0 0-1,0 0 0,0 0 1,1 1-1,-1-1 0,0 0 1,0 0-1,0 0 1,0 0-1,1 0 0,-1 0 1,0 0-1,0 0 0,0 0 1,1 0-1,-1 0 1,0 0-1,0 0 0,0 0 1,0 0-1,1 0 0,-1 0 1,0-1-1,0 1 0,0 0 1,0 0-1,1 0 1,-1 0-1,0 0 0,0 0 1,0 0-1,0 0 0,0-1 1,0 1-1,0 0 1,1 0-1,-1 0 0,0 0 1,0 0-1,0-1 0,0 1 1,0 0-1,0 0 0,0 0 1,0-1-1,0 1 1,10-13-164,4-15 58,-1-2 1,-1 1-1,9-38 1,16-99-1514,-33 148 1364,0-3-8,0 0-1,1-40 1,-8 89 644,-1-1-1,-1 0 1,-1 0-1,-14 40 1,6-22-34,13-44-335,-52 198 1506,45-156-1147,1 0-1,-2 82 0,9-123-492,3-7-77,8-11-9,0-1-1,-2-1 1,0 0 0,-1 0-1,0 0 1,7-35 0,-10 38 124,8-31-539,-3 0 0,9-87 1,-10-95-444,-11 199 857,2 28 222,0 1 0,0 0 1,0 0-1,0 0 1,0 0-1,0-1 0,0 1 1,0 0-1,0 0 1,0 0-1,0 0 0,-1-1 1,1 1-1,0 0 0,0 0 1,0 0-1,0 0 1,0 0-1,0-1 0,-1 1 1,1 0-1,0 0 1,0 0-1,0 0 0,0 0 1,-1 0-1,1 0 1,0 0-1,0 0 0,0 0 1,-1 0-1,1 0 0,0 0 1,0 0-1,0 0 1,0 0-1,-1 0 0,1 0 1,0 0-1,0 0 1,0 0-1,-1 0 0,1 0 1,0 0-1,0 0 1,0 0-1,0 0 0,-1 0 1,1 1-1,0-1 0,0 0 1,0 0-1,0 0 1,0 0-1,0 0 0,-1 1 1,1-1-1,0 0 1,0 0-1,0 0 0,0 1 1,-3 1 138,1 0 1,0 1-1,-1 0 1,1-1-1,0 1 1,1 0-1,-1 0 1,-2 4-1,-10 27 171,0 1 0,-9 39 0,-13 80 646,24-90-598,3 0 1,3 1-1,3 71 0,9-161-1069,71-247-2255,-40 88-1821,-35 179 4329,-2 6 288,0 16 425,-7 37 681,-68 267 3051,67-283-3559,0 3 34,1 1 1,2-1-1,0 48 0,5-88-655,2-8-75,20-68-487,10-41 74,-21 47-138,-4-1-1,-2-114 1,-13 214 2095,-16 48-538,-41 136 659,50-155-593,-12 103 0,26-124-853,1-36-51,1-5-213,11-24-685,0-1 1,-2-1 0,7-32 0,-4-21-2891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5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1 311 2161,'0'0'2302,"1"3"-2128,8 13 5874,8-17-5315,-1-1-1,0 0 1,32-10 0,21-3-73,36 0 28,-26 3 85,115-3-1,217-4 178,-314 13-813,45-5 126,-37-8-40,-42 7-152,1 2 1,83-1-1,-61 8 8,1-3-1,123-26 0,-166 25-29,0 2-1,49 1 1,-30 2-13,95-15 31,11 0 44,397 14 61,-291 5-122,8-1-31,321-3 42,-295-28-16,-203 15-20,123-1 1,-35 17-18,473-8 88,9 2-67,-389 7-58,758-2 21,-688 13 21,-216-14 5,310 8-1,8-2 54,-263-7-67,42 1-75,255 3 67,-303 10-1,40 1 29,993-9 80,-1045-4-116,370-6 16,-83 3-56,-249 5 37,1934-2 127,-1502 29-173,-578-24 67,51 6 1,188 38 33,-299-48-36,0 0-11,-1 1 0,-1 0 0,16 6 0,-32-8-4,7 1-68,0-1 0,0 0 0,-1 0-1,1 1 1,0-1 0,0 0-1,-1 0 1,1 0 0,0 0 0,0-1-1,-1 1 1,1 0 0,0 0 0,0-1-1,0 1 1,0-1 0,-1 1-1,1-1 1,0 1 0,-1-2 0,-12-19-5207,2-7-7314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5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1 535 1153,'0'0'11485,"0"-25"-11202,0 22-83,0 2 155,0 1-305,0-3 52,1 1-60,0 1 0,0 0 0,1-1 1,-1 1-1,0-1 0,1 1 1,-1 0-1,1 0 0,0 0 1,-1 0-1,1 0 0,3-1 1,5-4 20,37-39 289,-36 34-232,0 0-1,0 1 1,1 0-1,25-16 1,-28 21-118,43-28 192,83-69-1,-12-2-83,-1-3-17,-120 105-298,-1 1-281,0 0 1,0-1 0,1 1-1,-1 0 1,1 0 0,-1 0-1,1 0 1,-1 0 0,1 0-1,-1 1 1,1-1-1,0 0 1,2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0 96,'0'0'9031,"-29"3"-8466,23-1-564,1 0 1,0-1-1,-1 2 0,1-1 0,0 1 0,0 0 0,-5 3 0,3-2 22,-29 11-720,11-6-1599,2 7-700,5-10 1889,-6 0-1169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6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1008,'0'0'337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7 352,'0'0'448,"0"-7"-256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5:3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1095 487 1121,'0'0'5514,"0"-22"-4324,0-45-298,0 17 2570,-20 50 273,16 0-3656,0 1-1,0 0 1,0-1-1,0 2 1,0-1 0,0 0-1,0 1 1,1-1-1,-1 1 1,1 0 0,-1 1-1,1-1 1,0 0 0,-5 5-1,-31 26 21,1 3 0,2 0 0,-36 48 0,27-30-49,-29 30 22,-601 711 947,648-762-952,20-27-145,5-10 32,6-12-25,9-13 55,2 1 1,1 0 0,36-48-1,646-814-859,-613 793 737,177-156-1,-252 242 145,-7 9-2,0-1 1,-1 1 0,1 0 0,0 0-1,0 0 1,0 0 0,0 1 0,0-1 0,6-1-1,-7 23 607,21 259 230,-6-128-569,9 106-183,66 273 0,-16-216-58,24-7-102,-81-264-534,-20-77 632,-2 0-1,-2 0 1,-1 1 0,-20-62 0,14 54-30,-26-96-13,-162-609-410,38-12 83,159 736 361,3 18 1,-1-1 0,1 0 0,-1 1-1,0-1 1,-1 1 0,1-1 0,-5-7-1,3 7 41,2 5-147,1 5-248,0 421 330,-1-405 45,-1 0-1,-1 0 0,-1-1 0,-1 1 0,-1-1 0,-1 0 0,0 0 1,-1-1-1,-2 0 0,0 0 0,-23 32 0,-12 8 84,-104 105-1,142-158-117,-53 56-13,-68 67-177,-136 178-1,262-306-908,0-7 771,2-10 36,3-6 184,1 0-1,1 0 1,1 0 0,1 1-1,1 0 1,11-21 0,3-11 12,33-90-344,113-268-988,-128 325 1145,4 2 0,88-125 0,-122 195 252,1-2 11,0 1 0,1 0 0,1 1 0,0 1 0,19-16 0,-31 28 17,0 0-1,0 0 1,0 0-1,0 1 0,0-1 1,1 0-1,-1 1 1,0-1-1,1 1 1,-1-1-1,0 1 1,1-1-1,-1 1 1,0 0-1,1 0 1,-1 0-1,0 0 1,1 0-1,-1 0 0,1 0 1,-1 0-1,0 0 1,1 1-1,-1-1 1,0 1-1,1-1 1,-1 1-1,0-1 1,0 1-1,1 0 1,-1-1-1,0 1 1,0 0-1,0 0 0,0 0 1,0 0-1,0 0 1,0 0-1,1 2 1,3 5 20,-1 0 0,0 0 1,0 1-1,-1 0 0,3 9 1,0-1 79,204 623 3218,-159-436-2840,31 251 0,-74-344-878,-7-67-2868,-1-36-2607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6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1 896,'-61'0'1505,"46"0"-624,-3 0 143,4 0-160,-1 0-239,4 0 47,-3 0-672,0 6 32,-8 4-32,-3 0-336,-8-7-833,-6-3-3345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87 3954,'0'0'7104,"-17"-12"-6399,-74-53 255,91 64-884,-1 1 0,1 0 0,0 0 0,-1 0 0,1 0 0,0-1 0,-1 1 0,1 0 0,0 0 0,0-1 0,-1 1 0,1 0 0,0 0 0,0-1 0,0 1 0,-1 0 0,1-1 0,0 1 0,0 0 0,0-1 0,0 1 0,0 0 0,0-1 0,0 1 0,-1 0 0,1-1 0,0 1 0,0-1 0,0 1 0,1-1 0,4 12-138,0-1 1,1-1-1,0 1 1,9 10-1,-1-2 60,145 227 266,-36-50 44,-89-145-167,76 80 0,-106-125-265,1 0 0,-1 0 1,2-1-1,-1 0 0,0 0 0,12 6 0,-16-16-5532,-1-29 382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0 5843,'0'0'7667,"-223"169"-7043,79-75-79,-19 0-545,16-13 192,31-13-448,51-19 160,40-26-3346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9628 624,'0'0'3148,"-8"1"-3342,7 0 198,-14 1 111,0 2 0,1 0 0,-1 1 0,-14 7 0,18-8 566,5-1 2374,5 9-2499,1-11-855,4-2 53,-1 1 332,1-1 1,0 0-1,-1 0 1,1 0 0,0 0-1,-1 0 1,0-1 0,1 0-1,-1 0 1,4-2-1,36-31 288,-23 18-277,160-126 312,75-61-391,208-164 662,-158 160-286,91-69-65,-116 61-102,-193 156-60,127-66-1,-168 100-148,-1-2 1,66-53-1,73-80 68,-85 71-67,226-167 1006,-248 198-730,86-84 0,-34 28-215,163-148 603,-17 15-67,-27 64-587,-81 64-2,-115 80-8,310-227 114,-332 243-96,-1 0 0,51-58 0,16-13 9,168-110-21,31-25 41,-161 114-18,175-158 69,116-86-42,-153 137-35,182-109 53,-317 239-100,646-497 25,-563 401 5,72-56-6,-200 175-15,138-109 13,-165 124 0,80-89 1,-132 130-18,78-87 127,108-157 0,-161 196 21,17-24-84,7 2-49,5 3 0,2 3-1,84-71 1,185-131-40,-62 54 1,267-227 18,15 28 165,-512 391-124,44-29 582,-92 80-1048,-5 26-5083,0-23 930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3330,'0'0'6402,"0"-22"-2080,11 22-12485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4882,'0'0'9268,"0"-3"-9236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6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0 4722,'0'0'4642,"-14"0"-4898,14 3-512,0 10-577,0 10-528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7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5795,'0'0'5810,"0"-3"-5874,3 3-224,12 0-1072,-1 13-1026,-6-7-2464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7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3410,'0'0'10228,"-47"0"-10244,47 6-2097,0 1-512,18-4-48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8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10293,'0'0'2257,"29"13"-5843,-29 0-240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1 609 3618,'0'0'14062,"9"0"-14193,25-2 137,0-1 0,61-16 0,-57 11 144,71-8 0,-12 5-73,-67 6-18,49-2 0,-61 7-53,-1-1 1,0 0 0,0-2 0,0 0 0,0 0 0,29-11 0,-11 1 29,1 2 1,72-12-1,-94 19-28,0 0 0,-1-1-1,24-11 1,-23 9 17,18-6-21,1 0 1,0 2-1,1 2 0,66-10 0,-54 13-4,-16 2-40,40-1 0,13 5 643,-87-4-264,-25-13-341,5 3 2,1 0-1,0-1 1,1-1-1,0-1 0,-33-35 1,-82-136-72,127 175 80,50 26-737,-9 1 731,120 57 26,-117-52-25,-1 1 1,40 31-1,36 34-11,-109-85 12,0 0 0,0 1-1,1-1 1,-1 1 0,0-1-1,0 1 1,0-1-1,1 1 1,-1-1 0,0 1-1,0-1 1,0 1-1,0-1 1,0 1 0,0-1-1,0 1 1,0-1 0,0 1-1,0-1 1,0 1-1,0-1 1,-1 1 0,1-1-1,0 1 1,0-1-1,0 0 1,-1 1 0,1-1-1,0 1 1,-1 0 0,-13 14 145,-270 159 425,265-163-553,-231 123 38,214-118-70,35-15-35,1-3-411,0 1 378,1 0 0,-1 0 0,1-1 0,-1 1 0,1 0 1,-1 0-1,1 0 0,0 0 0,0 0 0,0 0 0,1-2 0,2-2-315,18-23-2188,0-7-2316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36 9957,'0'0'3457,"51"-16"-10468,-22-4 608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6947,'0'0'7604,"0"4"-8309,0 15 65,0 4-1729,0-10-1393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8740,'0'0'4978,"-32"0"-8659,71 0 2576,-3 0-2080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7507,'0'0'5043,"32"0"-8229,15 0 1345,7-13-1728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12422,'0'0'0,"80"0"-3202,-70 0 3186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4498,'0'0'2497,"75"0"-5186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6163,'0'0'976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5747,'0'0'352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4418,'0'0'368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1361,'0'0'0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6211,'0'0'8164,"-2"2"-7361,-10 11-358,0-1 1,-18 13-1,-9 9-407,-83 89 34,-91 83-6,195-191-57,0-1 0,-35 22 0,45-32 46,0 0 0,0-1-1,-1 0 1,1 0 0,-1 0-1,0-1 1,0-1 0,0 0-1,-15 1 1,24-11 54,0 8-186,4 1 41,1 1 1,-1-1 0,1 1-1,-1 0 1,0 0-1,1 1 1,-1-1 0,0 1-1,0 0 1,6 4-1,37 29 65,-30-20-68,279 230 215,-275-227-51,28 30 1,-39-37 28,-10-11-159,1 0-1,-1 1 0,0-1 0,1 0 1,-1 1-1,1-1 0,-1 0 0,0 1 1,1-1-1,-1 0 0,0 1 0,1-1 1,-1 1-1,0-1 0,1 1 0,-1-1 0,0 1 1,0-1-1,0 1 0,0-1 0,1 1 1,-1-1-1,0 1 0,0-1 0,0 1 1,0-1-1,0 1 0,0-1 0,0 1 1,-1-1-1,1 1 0,0-1 0,0 1 1,0 0-1,-1-1-90,0 1 0,0-1 0,0 0-1,1 0 1,-1 0 0,0 0 0,0 0 0,0 0 0,1 0 0,-1 0 0,0-1 0,0 1 0,0 0-1,1 0 1,-1-1 0,0 1 0,1 0 0,-1-1 0,0 1 0,1-1 0,-1 1 0,0-1 0,-2-2-591,0 1 1,1-1-1,0 1 1,0-1 0,-1 0-1,-2-6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9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33 480,'-115'-33'0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0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98 3490,'0'0'11888,"0"-8"-13281,0-26-1638,0-21-1504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38 2849,'0'0'7534,"-6"-5"-6803,-1 0-508,5 4-106,-1-1 0,1 1-1,0-1 1,0 0 0,-1 0 0,1 0 0,0 0-1,1 0 1,-1 0 0,-3-5 0,3 6 399,-1 1-1,1-1 1,0 1 0,-1 0 0,1 0 0,-1 0-1,1 0 1,-5 1 0,4-1-247,-16 0-22,9-1-235,0 1-1,0 0 0,0 1 1,1 0-1,-16 4 0,10 1-176,21-7-357,18 0 433,-11 1 43,9-1 75,1 1 1,0 1-1,0 1 1,0 1-1,-1 1 0,44 13 1,145 61 223,-193-71-321,-14-3 417,-13-3 1563,-222-13-1097,-1-1-1133,213 12 208,9-3 137,16 2-1057,18 2 1000,1 2 0,0 0 1,-1 2-1,0 0 0,30 10 0,225 89 132,-254-94-81,-18-7-3,-1 0-1,1 1 1,-1 0-1,8 4 1,-14-7-44,0 0-1,0 0 1,0 0 0,1 0 0,-1 0-1,0 0 1,0 0 0,0 1-1,0-1 1,0 0 0,0 0-1,0 0 1,1 0 0,-1-1-1,0 1 1,0 0 0,0 0 0,0 0-1,0 0 1,0 0 0,0 0-1,0 0 1,1 0 0,-1 0-1,0 0 1,0 0 0,0 0-1,0 0 1,0 0 0,0 0 0,0 0-1,0 0 1,0-1 0,0 1-1,0 0 1,0 0 0,0 0-1,1 0 1,-1 0 0,0 0-1,0 0 1,0 0 0,0-1 0,0 1-1,0 0 1,0 0 0,0 0-1,0 0 1,0 0 0,0 0-1,0 0 1,0-1 0,0 1-1,0 0 1,0 0 0,-1 0 0,1 0-1,0 0 1,0 0 0,0 0-1,0 0 1,0 0 0,0-1-1,-3-14-1992,-7-17-3949,0 6-2543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2.2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613 69 7123,'0'0'8540,"-5"0"-7723,-1 1-757,0-1 0,0 1 1,0 0-1,1 1 0,-1-1 1,0 1-1,1 1 0,-1-1 1,1 1-1,0-1 0,-10 8 1,-5 5-64,-28 29-1,38-35 66,-62 61-21,-107 98 27,132-129-36,-102 67 0,145-107-27,2-8-2,5-12 2,2 6-7,0 1 0,1 0 0,1 0 0,0 0 0,0 1-1,17-21 1,-21 29-1,26-36-30,2 0 0,2 2 0,1 2 0,2 1 0,1 2 0,2 1 0,1 2 0,84-48 1,-112 71-3,-9 6 14,0 1 0,1-1 0,-1 0 0,0 1 0,1 0 0,-1-1 0,0 2 0,1-1 0,-1 0 0,1 0 0,-1 1 0,1 0 0,5 0 0,-7 0-117,-5 8 196,-9 10 166,-1 0 1,-1-1-1,-19 20 0,7-8-214,-181 180 244,66-70-214,133-131-39,-6 11-58,13-18-58,22-22-2309,27-35 654,-40 45 376,-1 0 0,-1 0 0,7-15 0,3-17-6588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2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12 6451,'0'0'5389,"-1"-3"-5167,1-5-72,4 8-53,14 15-27,-11-9-73,140 149 906,4 5 764,-78-102-747,-52-43-677,-1 1 0,0 1-1,-1 1 1,23 28 0,-33-24-417,-9-21-52,0 0 0,1 0 0,-1 0 0,0-1 1,0 1-1,0 0 0,0 0 0,0 0 0,0 0 0,0 0 0,0 0 0,0-1 0,0 1 0,-1 0 0,1 0 1,0 0-1,-1 0 0,1-1 0,0 1 0,-1 0 0,0 1 0,-11-1-5003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119 207 464,'0'0'7649,"-16"-24"-6344,-48-75 55,60 94-1091,1 0 0,0 0 0,0-1-1,0 1 1,0 0 0,1-1 0,0 0-1,-3-10 1,1-3 1423,-2 14 359,6 5-2046,0 1 0,0-1 0,0 1 0,0-1 0,-1 1 1,1-1-1,0 1 0,0-1 0,1 1 0,-1 0 1,0-1-1,0 1 0,0-1 0,0 1 0,0-1 0,1 1 1,-1-1-1,0 1 0,0-1 0,1 1 0,-1-1 0,0 0 1,1 2-1,18 29-118,2-1 0,40 48 0,20 25 196,-52-57-40,-2 1 0,-1 2 0,-3 0 0,-2 1 0,-2 1 0,-3 1 0,-2 1 0,14 95 0,-21-102 27,-4-30-40,2 33 0,-2-38-777,0-11 54,-2-9 2,-1-91-4584,0 28 254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 7684,'0'0'7203,"-281"272"-6579,140-155-80,4-7 289,18-15-833,29-27 64,36-33 160,29-15-224,21-20 0,11 0-1713,58-23 224,22-32-656,10-20-2897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4994,'0'0'1553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2365 108 4690,'0'0'3890,"191"6"-2754,-133-6-63,-1 0-833,-3 0-224,-7 0 16,4 0-32,-8 0-1361,0-9-1728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4482,'0'0'3522,"184"23"-2466,-127-23-464,1 0-303,3 0-257,4-3-64,0-20-401,0 7-2368,-7-4-3906</inkml:trace>
  <inkml:trace contextRef="#ctx0" brushRef="#br0" timeOffset="1">1281 107 4034,'0'0'4274,"187"0"-2914,-129 0-527,-4 0-17,-4 0-784,-3 0-64,4 0-1024,3-3-1153,3-13-465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1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10 368,'0'0'4845,"7"-10"3167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0 192 912,'0'0'1473,"220"0"-1665</inkml:trace>
  <inkml:trace contextRef="#ctx0" brushRef="#br0" timeOffset="1">1320 0 3298,'0'0'1520,"248"13"-1520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79 3009,'0'0'7249,"-4"-12"-5851,-10-34-387,12 38-805,-2-3 1377,1 10 568,1 1-888,2 0-1426,6 8-53,47 48 51,-9-12 129,-3 2 0,37 53 1,-35-29 95,-2 2 1,-4 2 0,-3 1 0,34 112 0,-56-131-40,-11-45-3,1 0 0,1 0 0,6 20 0,-4-25-44,-3-11 991,-2-3-801,-1 1 0,-1 0 0,0 0 0,0 0 0,0 0 1,-1 0-1,-6-12 0,7 14-154,-185-504-111,110 289-211,73 211 288,3 8-75,1 20-568,3 3 604,0 1-1,1-1 0,1 0 0,1 0 1,1 0-1,10 22 0,-4-8 41,152 517 201,-163-546-285,3 12-394,-1 0-1,4 38 1,-8-137-4893,0 6-751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69 4306,'0'0'9524,"-4"-11"-6183,-10 9-3202,0 0 1,0 1-1,0 0 1,0 1-1,-22 3 1,10-1-94,-20 3-46,1 3 1,0 1 0,-63 22 0,-15 4 129,71-23-93,-1-2 0,0-2 0,0-3 0,0-2 0,-57-4-1,109 0-28,0 1 0,0 0 0,0-1 0,0 1 0,0 0-1,0-1 1,0 0 0,0 1 0,0-1 0,0 0 0,0 1-1,0-1 1,1 0 0,-1 0 0,0 0 0,0-1-1,0 2-13,1-1-1,0 1 0,-1-1 1,1 1-1,0-1 0,0 1 1,0 0-1,0-1 1,-1 1-1,1-1 0,0 1 1,0-1-1,0 1 0,0-1 1,0 1-1,0-1 0,0 1 1,0-1-1,0 1 0,0-1 1,1 1-1,-1 0 0,0-1 1,0 1-1,0-1 0,1 1 1,-1-1-1,0 1 0,0 0 1,1-1-1,-1 1 0,0-1 1,1 1-1,-1 0 0,0 0 1,1-1-1,-1 1 0,1 0 1,-1-1-1,0 1 0,1 0 1,-1 0-1,1 0 0,20-8-48,-1 2-1,1 0 1,36-4-1,-3 1 6,43-12-93,196-36-115,-209 45 258,136-2 1460,-231 14-598,-60-6-923,-87 3 0,120 5 24,-1 1 0,1 3 0,-72 19 1,-143 60-458,295-84-1141,16-6 1605,0-3 0,89-24 0,-22 4 32,-58 16 72,120-6 1,-198 19-276,-1 1 1,1 0-1,0 0 1,0 1-1,0 0 0,0 1 1,-12 6-1,-36 12-3757,0-13-2789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 1217,'0'0'3601,"-25"-3"-3841,17 3-336,1 0 272,4 3 128,3 0 176,0 1-625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1 0 3025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3025,'-63'37'849,"62"-37"-816,1 0 0,0 1 0,0-1-1,0 0 1,-1 0 0,1 1 0,0-1 0,-1 0 0,1 0 0,0 0 0,-1 0 0,1 0 0,0 1 0,-1-1 0,1 0 0,0 0 0,-1 0-1,1 0 1,0 0 0,-1 0 0,1 0 0,0 0 0,-1 0 0,1 0 0,0 0 0,-1 0 0,1-1 0,0 1 0,-1 0 0,1 0 0,0 0-1,0 0 1,-1 0 0,1-1 0,0 1 0,-1 0 0,1 0 0,0-1 0,0 1 0,-1 0 0,1 0 0,0-1 0,0 1 0,0 0 0,-1-1-1,2-14 2892,-1 10-3174,0 0-4098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4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283 113 1921,'0'0'2847,"-4"-3"-2599,-20-13 50,23 16-231,2-2-223,-1 0 0,0 1-1,1-1 1,-1 0 0,1 1 0,-1-1-1,1 1 1,0-1 0,0 1 0,-1-1-1,1 1 1,0 0 0,0-1 0,1 1-1,-1 0 1,0 0 0,2-1 0,-2 1 166,1-1 1,-1 1 0,0 0 0,1-1 0,-1 1 0,0-1 0,0 1-1,0-1 1,0 0 0,0 1 0,-1-1 0,1 0 0,0 0 0,-1 1-1,1-1 1,-1 0 0,1-3 0,-1-29 7187,0 60-7156,-1-1 0,-1 1 0,-10 48 0,-82 241 1078,49-157-809,32-106-256,-34 114 703,20-73-523,16-61-182,2 0 1,1 1-1,-4 36 0,6 282 61,8-210-87,-3-84-39,3 60 75,0-104-130,1 1 0,0-1-1,10 24 1,-6-15-323,-4-16 153,0 0 0,0 0 0,1 0 1,-1-1-1,1 1 0,1-1 0,-1 0 0,9 8 0,-12-12 55,0 0-1,0-1 1,0 1-1,1-1 0,-1 1 1,0-1-1,0 0 1,0 0-1,0 1 1,0-1-1,0 0 0,0 0 1,1 0-1,-1 0 1,1 0-1,2 0-449,10 0-2052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4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1376 1008,'0'0'542,"15"-43"149,2-6-495,11-33 226,24-111 1,3-87 92,9-40 135,-27 193-338,5-24 374,-47 208-483,-53 155 27,27-108-207,-40 154 141,-160 515-549,165-594-438,-11 31 48,61-156 1138,21-195-454,28-180 1,48-140-185,-73 419 272,37-173 761,9 3-1,114-292 1,-137 424 64,-31 78-401,0 7-234,0 82-429,-5 0 0,-3-1 0,-21 91-1,-50 145-360,-131 340 1,158-524-540,7-28-638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35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1297,'0'0'5290,"0"-18"3925,0 16-9012,0-1 141,0 3 24,5 3-1350,1 4 978,0 1-1,-1 1 1,0-1-1,0 1 1,-1 0-1,4 10 1,18 64 127,-13-37-87,-3-18 14,0 0-1,2-1 0,2 0 1,0-1-1,31 42 0,-45-67-36,1 0 0,0 0 0,-1 0 0,1 0 0,0 0-1,-1 1 1,1-1 0,-1 0 0,0 0 0,1 0 0,-1 0-1,0 0 1,0 1 0,1-1 0,-1 2 1243,0-13-3897,-1-17-2001,-2-7-3234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3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477 185 2993,'0'0'10440,"-1"3"-10235,-5 12-80,-1-1 0,0 1 0,-1-1 0,-1 0-1,0-1 1,-14 16 0,-5 8-76,-29 35 201,-3-3 0,-84 77 0,143-145-245,-36 37 149,22-21-19,-34 28 1,46-43-124,3-2-11,-1 0 0,0 1 0,0-1-1,1 1 1,-1-1 0,0 1 0,0-1 0,1 1 0,-1-1 0,0 1 0,1 0 0,-1-1 0,1 1 0,-1 0 0,1 0 0,-1-1 0,1 1 0,0 0 0,-1 0 0,1 1 0,0-2 7,1-3-515,0 0 516,0 0 0,1 0 0,-1 0 0,1 0 0,0 0-1,-1 0 1,1 1 0,1-1 0,-1 1 0,0-1 0,1 1-1,-1 0 1,1 0 0,0 0 0,2-2 0,11-9-2,29-30 18,35-33-253,89-108-1,-63 61 272,-101 116-17,-4 6 366,-1 3-512,0 0 104,0 0 0,-1 0 0,1 0 0,0 0 0,-1 0 0,1 0 0,-1 0 0,1 0 0,-1 0 0,0 0 0,0-1 0,0 1 0,0 0 0,0 0 0,-3 2 0,0 2 3,-12 17 78,-2 0 1,0-1-1,-23 20 1,-69 56 8,103-92-38,0 0-15,0 0 0,0-1 0,0 1 0,-11 4 0,18-10-88,-1 0-1,1 1 0,0-1 0,-1 0 0,1 0 0,0 0 0,-1 1 0,1-1 0,-1 0 1,1 0-1,0 0 0,-1 0 0,1 0 0,-1 0 0,1 0 0,0 0 0,-1 0 0,1 0 0,-1 0 1,1 0-1,0 0 0,-1 0 0,1 0 0,0 0 0,-1 0 0,1 0 0,-1-1 0,1 1 1,0 0-1,-1 0 0,1-1 0,0 1 0,-1 0 0,1 0 0,0-1 0,0 1 0,-1 0 0,1-1 1,0 1-1,-2-17-4189,2 13 4410,0-24-4088</inkml:trace>
  <inkml:trace contextRef="#ctx0" brushRef="#br0" timeOffset="1">260 247 1617,'0'0'6603,"0"-4"-5806,0 3-742,1 0 0,-1 0-1,0-1 1,-1 1 0,1 0-1,0 0 1,0 0 0,0 0-1,-1-1 1,1 1 0,-1 0-1,1 0 1,-1 0 0,1 0-1,-1 0 1,1 0-1,-1 0 1,0 0 0,0 0-1,0 0 1,1 0 0,-1 1-1,0-1 1,0 0 0,0 0-1,0 1 1,0-1 0,-2 0-1,-21-19 1011,21 17-986,1 1-1,-1-1 1,0 1 0,0-1-1,0 1 1,0 0 0,-4-2-1,-17-11 151,23 14-199,-1 0-1,1 0 1,0 0-1,0 0 1,0 0 0,0 0-1,0 0 1,0 0-1,0 0 1,0-1-1,0 1 1,1 0-1,-1-1 1,0 1-1,0-3 1,1 4 114,-3 0 91,3 0-88,0 14-1036,0-7 887,1-1 0,1 1 0,-1 0 0,1-1 0,1 1 0,-1-1 0,1 0 0,5 9 0,3 8 68,29 73 270,39 145 0,-72-218-267,1 0 0,2-1 0,0 0 0,1-1 0,17 25 0,-26-43-50,11 6 1584,-15-61-208,-5 24-1362,-1 0 1,-1 1-1,-16-33 0,7 16-32,-207-433 79,221 467-79,4 8 0,-1 1 1,1-1-1,-1 1 1,1-1-1,-1 1 1,0-1 0,0 1-1,0-1 1,0 1-1,0 0 1,0 0 0,-1-2-1,1 2-52,2 24-1085,2-8 1097,1-1-1,0 0 1,1 0 0,0-1 0,13 23-1,6 15 33,39 115 91,18 42 43,-55-146-98,-25-61-28,-1-1 0,0 1 0,0-1 0,0 0-1,0 1 1,0-1 0,0 0 0,0 0-1,0 1 1,0-1 0,1 0 0,-1 0-1,0 1 1,0-1 0,0 0 0,0 0-1,1 1 1,-1-1 0,0 0 0,0 0-1,1 0 1,-1 0 0,0 1 0,0-1-1,1 0 1,-1 0 0,0 0 0,0 0-1,1 0 1,-1 0 0,0 0 0,1 0-1,-1 0 1,1 0 0,-1-8-38,0-135-5614,0 87 299</inkml:trace>
  <inkml:trace contextRef="#ctx0" brushRef="#br0" timeOffset="2">91 555 3057,'0'0'4205,"-7"7"-3714,-40 35 749,70-62-474,181-174 2561,-148 133-2768,52-53 291,-103 112 301,-6 8-952,-10 14-263,-303 334-198,284-331-237,30-22 339,0-3-507,0 0 653,0 0 0,1 0-1,-1 1 1,1-1 0,-1 0-1,1 0 1,0 0 0,0 0 0,0 1-1,0-1 1,0 1 0,1-1 0,-1 0-1,2 0 1,25-24-36,-15 14 61,247-247 125,-187 185 123,-69 72 204,-6 9 87,-11 13-667,0 1-1,-2-2 0,-21 24 0,-1 0-86,-20 28-1106,-113 108 1,169-179 1304,1 1 1,0-1 0,-1 1-1,1-1 1,0 1 0,-1-1-1,1 0 1,-1 1 0,1-1-1,-1 0 1,1 0 0,-1 1-1,1-1 1,-1 0 0,1 0-1,-1 0 1,0 0 0,1 1-1,-1-1 1,1 0 0,-1 0-1,0 0 1,-2-10-283,9-18 145,6 6 190,0 1 0,1 1-1,0 0 1,2 0-1,26-25 1,-39 42-40,52-59 286,78-84 780,-132 145-1011,1 0-1,0 0 1,0 0-1,0 1 1,0-1 0,0 0-1,0 0 1,0 1-1,0-1 1,1 1-1,-1-1 1,0 1-1,0-1 1,0 1-1,3-1 1,-4 26-3958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08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67 677 368,'0'0'7457,"-12"3"-6430,-43 11 6811,60-13-5574,23-2-3602,-12 1 1965,1026 0 560,-958-3-1169,114-17-1,81-31 55,2 0 0,-196 40-56,117-1 0,306 12 56,-446-3-70,0-3 0,88-19-1,117-44 37,-153 37-24,196-30 1,105 50-13,-276 13 9,-45-1-3,52 1-23,166-20 1,119-54 8,-257 41 17,-33 12-23,1 6 0,1 6 0,235 18 0,371 0 137,-437-13-143,-246 3-4,304 14-23,6 10 33,1-23 41,-165-3-22,321 16-20,142-3 90,-451-12-63,3389 1-196,-3307-12 172,5 0 31,-210 11-31,-38-2-8,0 4 0,123 16 0,-99 0 14,160 12 0,149-27 82,-208-3-105,-166 1 28,-1 2-1,30 5 1,-44-6-6,-6-1 864,-15-7-520,6 1-299,-43-22-14,-277-164-145,294 176 121,29 14-2,0 0 0,0 0 0,0-1 0,0 1 0,-7-7 0,11 9-8,1 0 0,0-1 0,0 1-1,0 0 1,-1 0 0,1-1 0,0 1 0,0 0-1,0-1 1,0 1 0,0 0 0,0-1-1,0 1 1,0 0 0,0-1 0,0 1 0,0 0-1,0 0 1,0-1 0,0 1 0,0 0 0,0-1-1,0 1 1,0 0 0,0-1 0,0 1 0,0 0-1,0-1 1,1 1 0,-1 0 0,0 0 0,0-1-1,0 1 1,1 0 0,-1 0 0,0-1-1,0 1 1,1 0 0,1-2-15,1 0 0,-1 1 0,1-1 0,0 1 1,-1 0-1,1 0 0,0 0 0,0 0 0,0 0 0,0 0 0,5 0 0,39 0-11,-32 1 44,30 0-4,4-1-6,1 2 1,0 2 0,64 13-1,-64-4 16,0 3 0,-2 1 0,0 3 0,80 44 0,-120-58-17,0 0-1,-1 0 0,0 1 1,0 0-1,12 13 1,-18-18 3,0 0 1,1 1-1,-1-1 1,0 0-1,0 1 1,0-1 0,-1 1-1,1-1 1,0 1-1,0 0 1,-1-1 0,1 1-1,-1 0 1,0-1-1,1 1 1,-1 0-1,0 0 1,0-1 0,0 1-1,0 0 1,0-1-1,-1 1 1,1 0-1,0 0 1,-1-1 0,1 1-1,-1 0 1,0-1-1,1 1 1,-1-1 0,0 1-1,0-1 1,0 1-1,0-1 1,0 0-1,0 1 1,-1-1 0,1 0-1,0 0 1,-2 1-1,-17 10 56,0-1-1,0 0 0,-34 11 1,8-3 64,-453 184-25,473-192-112,21-9-18,0 1 0,0-1 0,0 0 0,-1-1 0,1 1 0,0-1 0,-1 0 0,1 0 0,-8 0 0,20-6-759,77-66-6473,-29 16-101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37 481 7027,'0'0'6318,"0"-15"-5296,0-119 3099,-14 771-2840,10-395-930,4-215-334,-8-297 96,1 83-50,4-401-414,3 420 297,0 167 16,164 3 67,259-10 193,-302 1-110,-120 6-102,0 2 5,0-1 0,-1 0 0,1 0 0,0 0 0,0 0 0,-1-1-1,1 1 1,0 0 0,-1 0 0,1 0 0,0 0 0,-1-1 0,1 1 0,-1 0-1,1-1 1,0 1 0,-1 0 0,1-1 0,-1 1 0,1-1 0,-1 1 0,1-1-1,-1 0-12,0 1-1,0 0 0,0 0 0,0 0 1,0-1-1,0 1 0,0 0 0,0 0 1,0 0-1,0-1 0,-1 1 0,1 0 1,0 0-1,0 0 0,0 0 0,0 0 1,0-1-1,-1 1 0,1 0 0,0 0 1,0 0-1,0 0 0,-1 0 0,1 0 1,0 0-1,0 0 0,0 0 0,-1 0 1,1 0-1,0 0 0,0-1 0,0 1 1,-1 1-1,1-1 0,0 0 0,0 0 1,0 0-1,-1 0 0,1 0 0,0 0 1,0 0-1,0 0 0,-1 0 0,-2 0-114,-26 0-1284,-55 1-7227,31 2-25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8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 6339,'0'0'9044,"79"-7"-8708,11-19 1521,4 4-945,-8 2-447,-17 14-1,-19 6-448,-14 0-32,-3 35-336,-22 21-1953,-11-1-3698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1201,'0'0'14385,"2"-12"-11162,42 57-3305,-2 1 1,46 67 0,-44-55 165,74 104 0,-97-128-45,-1 1 1,30 73-1,-43-91 92,-6-16 90,-1-111-3021,0 2-3849,0 37 1761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6723,'0'0'9829,"-144"191"-9253,61-84 464,-11-6-367,4-4-513,10-16 80,23-22-240,24-20-672,26-23-1377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2 370 6819,'0'0'10114,"0"-6"-9263,0-13 171,0 14 233,0 19-931,-2 129-699,8 210 716,-6-352-340,2 19 6,0-1 0,1-1 0,8 31 0,-11-49-9,1 1 0,-1 0 1,0-1-1,0 1 0,1 0 0,-1 0 1,0-1-1,1 1 0,-1-1 0,1 1 0,-1 0 1,1-1-1,-1 1 0,1-1 0,-1 1 0,1-1 1,-1 1-1,1-1 0,0 1 0,-1-1 1,1 0-1,0 1 0,0-1 1,0-1 0,-1 1 0,1 0 0,-1 0 0,1-1 0,-1 1 0,1 0 0,-1-1 0,1 1 0,-1-1 0,1 1 0,-1 0 0,0-1 0,1 1 0,-1-1 0,1 1 1,-1-1-1,0 0 0,0 1 0,1-1 0,-1 1 0,0-1 0,0 1 0,0-1 0,0 0 0,0 1 0,1-1 0,-1 0 0,0 1 0,-1-1 0,1 0 0,20-299-53,-14 145-68,-4 124 91,14-182-96,-10 154 1,23-88-1,-28 143 115,-1 1 0,1-1 0,0 1 0,1-1 0,-1 1 0,1 0 0,-1 0 0,1 0 0,4-6 0,-4 8-13,0-1 1,0 1-1,0 0 0,0 0 0,0 1 0,0-1 0,0 0 0,0 1 1,0-1-1,0 1 0,0-1 0,0 1 0,1 0 0,-1 0 0,3 1 0,18 0 19,0 2-1,-1 1 0,0 0 1,0 2-1,0 1 1,24 10-1,17 5 355,170 36 60,-236-58-672,0 0 0,0 0 1,0 0-1,0 0 0,-1 1 0,2-1 0,-1 1 0,0 0 0,0 0 1,0 0-1,0 0 0,0 0 0,-3 3 0,-42 29-7331,40-26 6500,-30 21-5778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1873,'0'0'13542,"-14"0"-13254,43 0-32,14 0 385,4 0-241,3 0-352,-6 0 464,-5 0-512,-3 0-16,-7 0-256,-4 0-1633,-10 0-2801,-1 0-1729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173 185 6467,'0'0'8828,"0"-6"-7865,0-2-952,0 7 28,0 1-1,0 0 1,0 0-1,0-1 1,0 1 0,1 0-1,-1-1 1,0 1-1,0 0 1,0 0 0,0-1-1,0 1 1,0 0-1,0-1 1,0 1 0,0 0-1,0 0 1,0-1-1,0 1 1,0 0 0,-1-1-1,1 1 1,0 0-1,0 0 1,0-1 0,0 1-1,0 0 1,-1 0-1,1 0 1,0-1 0,0 1-1,0 0 1,-1 0-1,1-1 1,-16 20 725,-57 68-768,-8 12 24,119-147-1098,20-26 1199,87-156 84,-144 228-189,8-9-26,-7 10 56,-3 8 121,-5 10-128,0-1 0,-1 1 0,0-2 0,-11 16 0,-46 65 6,7-10-16,45-69 11,9-11-37,-1-1-1,1 1 0,0 0 0,0 0 0,-3 8 1,6-12-358,3-5-846,10-16-1755,-4-11-2894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7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1 609 3618,'0'0'14062,"9"0"-14193,25-2 137,0-1 0,61-16 0,-57 11 144,71-8 0,-12 5-73,-67 6-18,49-2 0,-61 7-53,-1-1 1,0 0 0,0-2 0,0 0 0,0 0 0,29-11 0,-11 1 29,1 2 1,72-12-1,-94 19-28,0 0 0,-1-1-1,24-11 1,-23 9 17,18-6-21,1 0 1,0 2-1,1 2 0,66-10 0,-54 13-4,-16 2-40,40-1 0,13 5 643,-87-4-264,-25-13-341,5 3 2,1 0-1,0-1 1,1-1-1,0-1 0,-33-35 1,-82-136-72,127 175 80,50 26-737,-9 1 731,120 57 26,-117-52-25,-1 1 1,40 31-1,36 34-11,-109-85 12,0 0 0,0 1-1,1-1 1,-1 1 0,0-1-1,0 1 1,0-1-1,1 1 1,-1-1 0,0 1-1,0-1 1,0 1-1,0-1 1,0 1 0,0-1-1,0 1 1,0-1 0,0 1-1,0-1 1,0 1-1,0-1 1,-1 1 0,1-1-1,0 1 1,0-1-1,0 0 1,-1 1 0,1-1-1,0 1 1,-1 0 0,-13 14 145,-270 159 425,265-163-553,-231 123 38,214-118-70,35-15-35,1-3-411,0 1 378,1 0 0,-1 0 0,1-1 0,-1 1 0,1 0 1,-1 0-1,1 0 0,0 0 0,0 0 0,0 0 0,1-2 0,2-2-315,18-23-2188,0-7-2316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8.1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621 1 6211,'0'0'8164,"-2"2"-7361,-10 11-358,0-1 1,-18 13-1,-9 9-407,-83 89 34,-91 83-6,195-191-57,0-1 0,-35 22 0,45-32 46,0 0 0,0-1-1,-1 0 1,1 0 0,-1 0-1,0-1 1,0-1 0,0 0-1,-15 1 1,24-11 54,0 8-186,4 1 41,1 1 1,-1-1 0,1 1-1,-1 0 1,0 0-1,1 1 1,-1-1 0,0 1-1,0 0 1,6 4-1,37 29 65,-30-20-68,279 230 215,-275-227-51,28 30 1,-39-37 28,-10-11-159,1 0-1,-1 1 0,0-1 0,1 0 1,-1 1-1,1-1 0,-1 0 0,0 1 1,1-1-1,-1 0 0,0 1 0,1-1 1,-1 1-1,0-1 0,1 1 0,-1-1 0,0 1 1,0-1-1,0 1 0,0-1 0,1 1 1,-1-1-1,0 1 0,0-1 0,0 1 1,0-1-1,0 1 0,0-1 0,0 1 1,-1-1-1,1 1 0,0-1 0,0 1 1,0 0-1,-1-1-90,0 1 0,0-1 0,0 0-1,1 0 1,-1 0 0,0 0 0,0 0 0,0 0 0,1 0 0,-1 0 0,0-1 0,0 1 0,0 0-1,1 0 1,-1-1 0,0 1 0,1 0 0,-1-1 0,0 1 0,1-1 0,-1 1 0,0-1 0,-2-2-591,0 1 1,1-1-1,0 1 1,0-1 0,-1 0-1,-2-6 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10.2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10 368,'0'0'4845,"7"-10"3167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09.3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807 1 4418,'0'0'10517,"-5"4"-9501,-331 314-266,81-68-467,98-119-273,120-108 62,21-18 90,16-10-191,1 3 30,-1 0-7,0 0 0,0 0 0,0 0 0,1 0 0,-1 1 0,1-1 0,0 0 0,-1 0 0,1 0 0,0 1 0,0-1 0,0 0-1,0 1 1,0-1 0,1 1 0,1-2 0,1-1 0,0 1-1,0 0 0,0 0 1,1 0-1,-1 0 0,6-1 1,3-2-16,1 1 1,0 1 0,0 0-1,16-1 1,-5 1 22,-1 2 0,0 1 0,0 1 0,1 1 0,-1 1 1,0 1-1,0 1 0,0 1 0,-1 1 0,1 2 0,-1 0 0,-1 1 1,38 21-1,4 9 70,-2 3 0,-2 2 1,-1 3-1,-3 3 1,-2 2-1,-2 2 0,77 105 1,-113-136 14,-1 0 0,19 42 0,-30-57-352,0 0 0,-1 0-1,-1 1 1,1 0 0,-2-1-1,1 1 1,-1 0 0,0 0-1,-1 0 1,0 0 0,-2 13-1,-7 2-6594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1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 1 1585,'0'0'6488,"0"11"2504,0-4-9225,0 4 355,0 8 149,0 1 0,2-1 0,4 25 0,67 419 638,-64-386-826,23 197 396,19 144-112,-22-238-323,26 178 400,-31 6 66,-23-288-343,-17 451 188,-79 284 142,7 226-444,67-527-30,2-104-27,5-72 44,-4 171-6,25 381 38,-5 297-14,-4-614-43,22-228-57,24 0 28,8 78 72,-13-75-55,42 499 77,-75-751-77,40 312 56,4 73 68,-41 433 54,-10-651-183,-26 78 22,10-181-40,-32 379 36,43-441-28,5-50-25,-13 79 1,9-90-167,5-33 67,-7-2-232,-3-7 333,2-2 0,-1 0 0,2 0 0,-1 0 0,-7-18 1,-9-12-21,-102-150-156,-155-177 0,235 314 42,-70-64-1,111 113 182,5 4-3,-1 0 0,0 0 1,0 0-1,0 0 0,0 1 1,0-1-1,0 0 0,-1 0 0,1 1 1,0-1-1,0 1 0,0-1 1,-1 1-1,1-1 0,0 1 0,-1 0 1,0-1-1,0 1 362,2 3-315,2 9-116,0 0 0,0 0 0,1 0 0,0 0 0,1 0 0,1-1 0,0 0 0,8 14 0,-3-4 77,142 356 158,-14-27-59,-127-325-116,1 0 0,1 0 0,1-1 0,1-1 0,22 27 0,-33-46-9,0 0 0,0 0-1,0-1 1,1 1 0,-1-1 0,1 0 0,-1 0 0,1-1 0,0 0 0,0 0 0,1 0 0,-1 0 0,0-1-1,0 1 1,1-2 0,-1 1 0,1 0 0,5-1 0,-3-1-8,0 0-1,0-1 1,0 0 0,-1 0 0,1 0-1,-1-1 1,1 0 0,-1-1-1,0 0 1,0 0 0,-1 0-1,11-9 1,6-8 39,0-1-1,37-47 1,37-66 332,78-144 291,-90 137 58,129-165 1,-177 265-619,-21 30-176,-14 11-629,-18-11-4920,-22-12-2841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3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863 135 6051,'1'-1'13484,"-5"-1"-13058,2 2-357,1 0-1,-1 0 1,0 0-1,0 0 1,1 0-1,-1 1 1,0-1-1,1 0 1,-1 1-1,0 0 1,1-1-1,-1 1 1,1 0-1,-1-1 1,-1 2-1,-24 21 113,24-21-148,-25 27-4,0 2-1,3 1 1,-28 42 0,-216 352-55,20 14 9,238-419 18,-28 48 11,-53 135-1,91-203-48,-5 19 79,6-16-190,7-11-467,45-68 644,84-162-1,12-102 124,-114 251-74,90-218-4,-95 245-100,2 1 0,70-100 0,-88 142 18,1 1-1,1 0 1,0 1-1,1 1 1,33-25 0,-44 37-6,-1 0 1,1 0 0,0 1-1,0 0 1,1-1 0,-1 2-1,0-1 1,9-1-1,-11 3 10,-1 0 0,1 0 0,-1 0 0,1 0 0,0 0 0,-1 1 0,1-1 0,-1 1 0,1-1 0,-1 1 0,1 0 0,-1 0 0,1 0 0,-1 0 0,0 1 0,0-1 0,0 1 0,1-1 0,-1 1 0,-1 0 0,3 2 0,4 6 16,-1 0-1,0 1 0,0 0 1,8 21-1,20 59 172,-32-82-158,69 195 520,86 227 393,104 132-589,-256-550-346,3 5 5,0 0-1,2-1 0,13 19 0,-24-36-12,0 0-1,0 1 0,0-1 1,0 0-1,0 1 0,0-1 1,1 0-1,-1 1 0,0-1 1,0 0-1,0 1 0,1-1 1,-1 0-1,0 1 0,0-1 1,1 0-1,-1 0 0,0 0 1,1 1-1,-1-1 0,0 0 1,1 0-1,-1 0 0,0 0 1,1 1-1,-1-1 0,0 0 1,1 0-1,-1 0 0,0 0 1,1 0-1,-1 0 0,1 0 1,-1 0-1,0 0 0,1 0 1,-1 0-1,0 0 0,1 0 1,-1-1-1,1 1 0,2-22-332,-3-6 228,0-8-14,-6-63 1,-15-4-173,-37-110 0,54 197 253,-109-325-654,73 239 485,-69-122 0,97 201 219,4 7 25,0 2 1,-1-1 0,0 1-1,-1 0 1,-22-23 0,29 35 70,0 1 1,1 0 0,-1-1-1,0 1 1,1 0-1,-1 0 1,0 0-1,0 1 1,0-1-1,0 1 1,0-1 0,0 1-1,0 0 1,0 0-1,0 1 1,-5 0-1,3 0-71,-1 0 0,1 0 0,-1 0-1,1 1 1,0 0 0,-1 0 0,1 1-1,-5 3 1,-11 10-81,1 1 0,0 1 0,-31 38 0,-46 74-52,75-99 102,-28 40-11,-201 274 17,-16-15-431,258-322 392,8-7 18,0 0 0,0 0 0,0 0 0,0-1 0,0 1 0,0 1 0,1-1 0,-1 0 0,0 0 0,0 0 0,1 0 0,-1 1 0,1-1-1,-1 2 1,1-2-207,0-8-88,1-5 263,0 1 0,1-1 1,1 1-1,-1 0 1,2 0-1,0 0 1,7-13-1,-1-1 18,122-324 27,-13 29-179,-84 235 85,75-132 1,-100 201 73,0 0 1,0 0-1,2 1 1,0 0 0,0 1-1,2 1 1,28-24 0,-38 34 10,-1 1-1,1-1 1,0 1 0,0 0 0,1 0-1,-1 0 1,0 1 0,1 0 0,-1 0 0,0 0-1,1 0 1,0 0 0,-1 1 0,9 0-1,-8 1 2,-1 0-1,0 0 0,0 1 0,0 0 0,0 0 1,0 0-1,0 0 0,0 0 0,-1 1 0,1-1 0,-1 1 1,0 0-1,1 0 0,-1 0 0,-1 1 0,4 3 1,8 13 33,-1 1 0,20 41 0,17 57 261,96 316 758,-27-71-408,-17-100-549,-98-253-204,13 26 312,-16-35-327,0-1 1,0 1-1,0 0 0,1-1 1,-1 1-1,0 0 1,1-1-1,-1 0 0,1 1 1,0-1-1,-1 0 1,1 0-1,0 0 0,3 2 1,-5-3 85,0 0-1,0 0 1,0 0 0,1 0 0,-1 0 0,0 0 0,0 0-1,0 0 1,0 0 0,0 0 0,0 0 0,0 0-1,0 0 1,0 0 0,1 0 0,-1 0 0,0 0 0,0 0-1,0 0 1,0 0 0,0-1 0,0 1 0,0 0 0,0 0-1,0 0 1,0 0 0,0 0 0,1 0 0,-1 0 0,0 0-1,0 0 1,0 0 0,0 0 0,0 0 0,0-1 0,0 1-1,0 0 1,0 0 0,0 0 0,0 0 0,0 0-1,0 0 1,0 0 0,0 0 0,0 0 0,0-1 0,0 1-1,0 0 1,0 0 0,0 0 0,0 0 0,0 0 0,0 0-1,0 0 1,0 0 0,0 0 0,0 0 0,-1-1 0,1 1-1,0 0 1,0 0 0,0 0 0,0 0 0,0 0 0,0 0-1,0-22-5357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6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0 7876,'0'0'7582,"-6"26"-7270,3-13-275,-6 23 160,3-1 0,0 1 0,0 57-1,25 434 306,64 197 457,-67-595-686,12 302 450,-28 2-288,-2-187-432,-1-153 44,-29 178 1,-44 88 94,22-116-99,-4 196-69,40-261 20,-15 480-162,33-631 164,-9 607 5,2 74-21,9-422 27,-2 1683-204,11-1654 193,-1-1-11,5 170-36,9 12-77,16 9-476,-25-355 514,7 415-27,-15-222 61,-2 171-506,-2-78 524,3 122 315,12-314 95,0-3-111,-19-62-207,3 195 116,4-279-203,4-2 0,27 110 0,-37-200-7,0-14-1612,0-25 1357,-12-319-1170,-28 44 214,0-8 101,-1-587-78,41 849 1182,0-22 2712,4 147-1995,24 131 0,-6-60-447,29 581 297,-36-399-460,-14-308-22,0-9-441,0-7-1639,-2-150-315,-7-2 1263,-17-55-316,-4-33 75,11-431-499,18 673 1835,6-99 664,-5 90-435,1-1 0,0 1-1,1 0 1,0 0 0,0 0 0,7-10 0,4 2 229,-14 18-454,0-1 0,1 1 0,-1 0 0,0 0-1,0-1 1,1 1 0,-1 0 0,0 0 0,1 0 0,-1-1 0,0 1 0,1 0 0,-1 0-1,0 0 1,1 0 0,-1 0 0,1 0 0,-1 0 0,0 0 0,1 0 0,-1 0 0,0 0-1,1 0 1,-1 0 0,1 0 0,-1 0 0,0 0 0,1 0 0,-1 1 0,0-1 0,1 0-1,-1 0 1,0 0 0,1 1 0,-1-1 0,0 0 0,0 0 0,1 1 0,-1-1-1,0 0 1,0 0 0,1 1 0,-1-1 0,0 0 0,0 1 0,3 8 174,0 0-1,-1 0 1,0 0 0,0 0-1,-1 1 1,0-1 0,-1 13 0,1 6 265,5 502 1320,-8-316-1710,-5 323-1509,7-494 1448,0-38-501,0-14-946,-14-568 648,3 182 969,-12-900 3259,20 1098-1917,-47-315 0,31 398-1360,-9-223-1,50-500-145,35 298-53,-34 336 3,-6-293 1,0-80 78,-10 355 67,6-79 43,21-15-149,13-221-23,-44-380 106,-5 476-55,11 239-26,0 2 8,-19-96 56,4-85-60,8 228 5,-5-111 97,3-147-73,5 326-55,32-157 0,-9 82-6,18-370 56,-37 388-5,52-373-60,-29 286-81,-9-97-111,-22-1 277,-3 150-83,3 175 24,-1 0-1,0-1 1,0 1-1,0 0 1,0-1-1,0 1 1,-1 0-1,1 0 1,0-1-1,-1 1 1,1 0-1,-1 0 1,1-1-1,-1 1 1,1 0 0,-1 0-1,0 0 1,0 0-1,1 0 1,-3-1-1,2 1-151,-1 0-1,0 0 0,0 1 1,0-1-1,0 1 0,0-1 1,1 1-1,-1 0 0,0 0 1,-3 0-1,-17-3-676,-14-9-3221,22 12 1679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7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826 312 1681,'0'0'9361,"-6"-9"-7907,4 6-1347,1 1-23,0 0 0,-1 0 0,1 0 0,0 0 1,-1 0-1,0 0 0,1 0 0,-1 1 0,0-1 0,0 1 0,0-1 0,-4-1 0,6 2-65,-1 1 0,0 0-1,0 0 1,0 0-1,0 0 1,0 0-1,0 0 1,1 0 0,-1 0-1,0 1 1,0-1-1,0 0 1,0 0-1,1 1 1,-1-1 0,0 1-1,0-1 1,0 1-1,-2 2 4,0-1 0,0 1 1,0-1-1,1 1 0,-1 0 0,-2 5 0,-147 252 674,101-164-517,-199 340 518,-34-20-36,284-415-668,-1 0 1,1 0-1,-1 0 1,0 0-1,1 0 1,-1 0-1,0 0 1,1-1-1,-1 1 1,0 0-1,0 0 1,0-1-1,0 1 1,0 0-1,0-1 1,0 1-1,-1 0 0,1-3-28,0 0 0,1 0 0,0 0-1,0 0 1,-1 0 0,1-1-1,0 1 1,1 0 0,-1 0-1,0 0 1,0 0 0,2-2 0,4-27-37,2 0 0,2 1 1,1 0-1,1 1 1,17-31-1,450-835-680,-431 818 762,3 2-1,85-95 1,-127 160-15,0 1 0,0 0-1,16-13 1,-21 20-23,0-1 1,1 1-1,-1 0 0,0 0 0,1 1 1,-1 0-1,1-1 0,0 1 1,-1 1-1,1-1 0,0 1 0,5 0 1,-8 0 4,1 0 1,-1 1 0,0-1 0,0 1 0,1 0 0,-1 0 0,0 0 0,0 0 0,0 0 0,0 0 0,0 0-1,-1 1 1,1-1 0,0 1 0,0-1 0,-1 1 0,1 0 0,-1 0 0,0 0 0,1 0 0,-1 0 0,1 3-1,4 7 52,0 1-1,6 21 0,-7-21 35,61 197 1493,42 113-815,-63-221-692,3-2 0,5-2-1,4-3 1,90 115-1,-136-196-152,-8-9-98,1 1 0,0-1 1,1 1-1,-1-1 1,1 0-1,0-1 0,0 1 1,1-1-1,-1 0 1,1-1-1,7 5 0,-5-7-3282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8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16 151 4706,'0'0'8465,"-3"-11"-7171,-4-10-805,2 4-87,19 43-220,89 150 1170,-27-53-885,129 240 74,62 109-364,-259-459-172,13 22 3,-19-33-13,-1 0 1,1 0 0,0 0 0,-1-1-1,1 1 1,0 0 0,0-1 0,0 1-1,0-1 1,0 0 0,1 1 0,1 0-1,-3-2 3,-1 0 1,0 0-1,0 0 0,0 0 0,0 0 0,1-1 1,-1 1-1,0 0 0,0 0 0,0 0 1,0 0-1,1 0 0,-1 0 0,0 0 0,0 0 1,0-1-1,0 1 0,0 0 0,1 0 0,-1 0 1,0 0-1,0 0 0,0-1 0,0 1 0,0 0 1,0 0-1,0 0 0,0-1 0,0 1 1,0 0-1,0 0 0,0 0 0,0 0 0,0-1 1,0 1-1,0 0 0,0 0 0,0 0 0,0-1 1,1-14 19,-1 8-10,0 1 2,0-28 80,-1 0-1,-2 0 1,-8-38-1,-14-17 70,-69-160 0,-265-469-186,323 661-61,36 56 86,0 1 0,-1-1 0,1 1 1,0-1-1,0 1 0,-1-1 0,1 1 0,0-1 1,-1 1-1,1-1 0,0 1 0,-1-1 0,1 1 0,-1 0 1,1-1-1,-1 1 0,1 0 0,-1-1 0,1 1 1,-1 0-1,1-1 0,-1 1 0,1 0 0,-1 0 1,0 0-1,2 20-101,7 21 55,2 1 0,23 59 0,-28-87 67,104 364 573,7 20-482,-114-393-117,41 106-225,-35-93-96,1 0 0,1 0 0,19 25 1,-28-41 188,0-1 0,0 1-1,0-1 1,0 0 0,0 1 0,1-1 0,-1 0 0,0 0 0,1 1 0,-1-1 0,0 0 0,1-1 0,0 1 0,-1 0 0,1 0 0,-1 0 0,1-1 0,0 1 0,3 0-1,-5-2 12,1 1 0,-1 0 0,1 0 0,-1 0 0,1-1-1,-1 1 1,1 0 0,-1-1 0,1 1 0,-1 0-1,1-1 1,-1 1 0,0-1 0,1 1 0,-1-1-1,0 1 1,1-1 0,-1 1 0,0-1 0,1 1-1,-1-2 1,4-21-3224,-3-36-3944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9:4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0 905 5282,'0'0'7046,"27"-18"-6603,-8 6-334,38-26 350,70-59 0,300-318 2224,-365 351-2564,-54 55-119,-7 7 2,1 1 0,-1-1 0,0 1 0,1-1 0,-1 1 0,1 0-1,-1 0 1,1 0 0,0 0 0,1-1 0,-2 1 409,-5 7 88,-292 385 290,231-297-742,4-7 71,-82 153 0,131-213-195,12-21-8,12-18-105,-10 10 147,166-217-369,-5-24 320,-147 219 47,39-60 13,257-360-67,-297 423 92,-13 18 0,1-1-1,-1 1 1,1 0 0,0 0-1,0 0 1,0 0-1,0 0 1,0 1-1,0-1 1,1 1-1,5-3 1,-7 5-44,-2 11-21,-5 12 44,-1 0 0,-1 0 0,-1 0-1,-1-1 1,0 0 0,-14 20 0,-172 321 404,137-267-209,-114 145-1,161-228-250,-1 0 0,-14 12-1,14-18-305,11-7 362,1 0 0,0 0 1,0-1-1,-1 1 0,1 0 0,0 0 0,-1 0 0,1 0 0,0-1 1,0 1-1,-1 0 0,1 0 0,0-1 0,0 1 0,-1 0 0,1 0 1,0-1-1,0 1 0,0 0 0,0 0 0,-1-1 0,1 1 0,0 0 0,0-1 1,0 1-1,0 0 0,0-1 0,0 0 0,-1-9-1019,0 0 0,1-1 0,2-18 0,10-89-8062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0:1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2612 448,'0'0'2191,"36"-13"-1527,118-45-152,192-58 1254,374-54 173,-564 138-1674,314-104 128,-42 10-330,-298 96-30,185-68 1,157-82-41,33-13 6,-152 72-83,71-30-1062,-350 120 682,317-122-1366,-131 67 1461,-199 62 162,0-4 0,62-38 0,-33 11-69,126-73-1221,-145 89 542,86-31 1,397-142 869,-199 82 663,-11 3-812,-246 89-129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0:19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1 441 288,'0'0'1137,"252"-104"-897,-176 72-48,-4 3 144,4 3-240,-4-3 32,4 3-96,-4-3 0,0 3-32,0 0 0,4 3 0,-1 3-16,5 1 48,-1 3-48,0 3 16,-7 0 0,-3 3-720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0:21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6790 1777,'0'0'2977,"31"-11"-2513,104-37-178,-75 30-129,82-14-1,-27 8-82,51-21-185,175-72 0,-45 11 478,-177 67 114,204-97 0,-315 132-483,0 1 1,0 0-1,0 1 0,0-1 1,1 2-1,-1-1 0,1 1 1,-1 0-1,16 1 0,10-1 48,-16-2-14,0 0 1,0-2-1,33-11 0,-5 1 85,93-30-57,28-7 80,-149 49-130,0 0 1,23-1 0,-5 0-6,-13 0 6,-1 0 0,33-13 0,-1 1 44,86-12 93,13-3-112,-15-11-21,42-11-7,-141 43-16,0 3 1,68-4-1,-62 9 25,0-2-1,-1-2 1,0-2-1,61-18 1,283-103 10,-201 67-22,77-30 8,-26-5 2,829-323-30,-142 59-44,-143 53-170,6 16-175,799-306 309,-248 27 253,140-73-157,-595 264 19,-299 128 27,497-220-17,-20-32 611,-339 99 671,-389 222-1269,-341 182-963,-32 1-1004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0:30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267 965 2817,'-10'54'1161,"2"-11"-992,-76 349 548,4-113-161,37-135-445,32-101-265,1 1 1,2 0 0,2 1 0,-1 73 0,7-120 129,1 0 0,-1 0 0,1 0 0,-1 1 0,1-1 0,0 0 0,-1 0 0,1 0-1,0 1 1,2-3 0,3-8 49,6-21 39,-2 0-1,-1-1 1,-2 0 0,4-42 0,1-143 553,-12 205-539,2-706 166,-4 351 4244,3 380-4254,0 1 1,1-1-1,0 0 0,1 1 0,6 15 0,2 9 152,3 29 33,-2 0 0,5 102 0,-13 135 372,-4-207-665,-2 46-22,-29 202 0,13-226-203,-3 179 1,21-304 98,0 1 0,1 0 1,0 0-1,4-14 1,2-11 87,43-404 594,-29-3-878,-14 169-92,12-220-438,-15 444 750,-4 47-24,0-1 1,0 0-1,0 0 0,0 0 0,0 0 1,1 0-1,-1 0 0,0 0 0,0 0 1,0 0-1,0 1 0,0-1 1,0 0-1,0 0 0,1 0 0,-1 0 1,0 0-1,0 0 0,0 0 1,0 0-1,0 0 0,0 0 0,1 0 1,-1 0-1,0 0 0,0 0 0,0 0 1,0 0-1,0 0 0,1 0 1,-1 0-1,0-1 0,0 1 0,0 0 1,0 0-1,0 0 0,0 0 1,0 0-1,0 0 0,1 0 0,-1 0 1,0 0-1,0 0 0,0-1 0,0 1 1,0 0-1,0 0 0,0 0 1,0 0-1,0 0 0,0 0 0,0-1 1,0 1-1,0 0 0,0 0 1,6 18 15,8 62 81,6 137 0,-18 89 181,-2-186-78,-3-3-206,-27 185-1,3-143-346,-18 129-466,24 1 236,21-286 316,0-10-3,3-12 217,9-38 1,1 6 24,43-323-113,-26-11-428,-9-335-483,-19 535 1042,1 103 48,1 60 265,-1 24 168,1 12 198,5 68-461,-3 149 0,-7-164-88,1-43-101,-4 297 267,-26 2-188,-48 83-225,8-51-287,67-336 382,-3 17-65,1-1 0,0 46 0,5-86 72,0 0 0,1-1 0,-1 1 0,1 0 1,3-8-1,2-10 24,23-139-348,14-288 0,-36-172-518,-8 406 880,-1-11-67,-13-41 559,11 237 199,3 30-355,1 7-43,3 47-75,19 99-339,-2-23 157,5 203 275,-23 3-395,-2-234-1,-14 233-806,3-153 737,11-146-66,0-36-24,0-18-35,1-394 123,-9-715-394,4 1043 787,9 114-26,-3-22-193,20 83 90,-3 2-1,9 138 1,-25 92 31,-8-228-85,-24 129-1,-11-44-25,19-96 2,-16 146 1,36-197-98,3-31-11,0-6-8,12-52-64,-10 40 221,22-117-191,-5 0 0,2-144 0,-17-273-697,-7 368 816,1-64 239,1 208-126,-1 39-120,0 0-1,0 1 0,0-1 0,0 0 0,1 0 1,-1 0-1,0 0 0,0 0 0,0 0 0,0 0 1,0 0-1,0 0 0,0 0 0,1 0 0,-1 0 1,0 0-1,0 0 0,0 0 0,0 0 0,0 0 1,0 0-1,1 0 0,-1 0 0,0 0 0,0 0 1,0 0-1,0 0 0,0 0 0,0 0 1,0 0-1,1 0 0,-1 0 0,0-1 0,0 1 1,0 0-1,0 0 0,0 0 0,0 0 0,0 0 1,0 0-1,0 0 0,0 0 0,1 0 0,-1-1 1,0 1-1,0 0 0,0 0 0,0 0 0,0 0 1,0 0-1,0 0 0,0-1 0,0 1 0,0 0 1,0 0-1,0 0 0,0 0 0,0 0 0,3 4 0,1 1-1,-1 0 1,0-1-1,0 2 1,-1-1-1,1 0 1,-1 0-1,2 8 1,5 12-14,29 64 8,25 65 36,-54-128-33,-1 1 0,-2-1 0,0 1 0,1 29 0,-5 78-25,-2-126 23,-1 0-1,1 0 1,-1-1-1,0 1 1,-1-1-1,-4 13 0,5-18 0,0 1 0,0-1-1,0 0 1,0 0 0,0 0-1,-1 0 1,1 0 0,-1 0-1,1-1 1,-1 1 0,0 0-1,0-1 1,1 1 0,-1-1-1,0 0 1,0 1 0,-1-1-1,1 0 1,0 0 0,0-1-1,0 1 1,-1 0-1,1-1 1,-4 1 0,5-1-6,0 0-1,0 1 1,0-1 0,0 0 0,0-1 0,1 1-1,-1 0 1,0 0 0,0 0 0,0 0 0,0-1-1,0 1 1,1 0 0,-1-1 0,0 1-1,0-1 1,0 1 0,1-1 0,-1 1 0,0-1-1,1 0 1,-1 1 0,0-1 0,1 0 0,-2-1-1,-8-28-185,9 27 175,-14-65-122,4-1 1,-5-102-1,12 105 115,-25-638-1060,31 638 1035,5 54 21,-7 12 29,0-1-1,1 1 1,-1 0 0,0 0 0,1 0 0,-1 0-1,0 0 1,1 0 0,-1 0 0,0 0-1,1 0 1,-1 0 0,0 0 0,1 0-1,-1 0 1,1 0 0,-1 0 0,0 0 0,1 0-1,-1 0 1,0 1 0,1-1 0,-1 0-1,0 0 1,1 1 0,1 0-3,-1 1-1,1-1 1,-1 1 0,1 0 0,-1-1-1,1 1 1,-1 0 0,0 0 0,0 0 0,0 0-1,0 0 1,0 2 0,12 49 85,-3 1 0,6 74 0,-5 44 64,-12 200 0,-4-297-137,-30 147-1,-45 66 45,59-234-25,20-52 55,1-8-31,-28-500-3072,3 156 2128,23 302 1072,4 63 53,4 58 54,9 40 479,10 111-23,-20 293 154,-7-301-602,2-111-1625,0-146-347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2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0 521 9700,'0'0'6884,"24"-4"-6220,-19 3-622,20-3 158,-1 0 0,-1-2 1,1-1-1,-1-1 0,0 0 0,26-15 0,264-173 811,-247 147-913,-3-3 0,86-90 0,-143 136-86,1-4 99,-7 9 329,0 9-403,-4 20-47,-16 54 0,17-73 9,-184 749 89,181-732-167,2 0-1,-3 53 1,7-77-420,0-21-1606,0 12 1495,-2-78-5612,-7 38 2164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0:30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3602,'0'0'221,"12"33"150,42 111 509,-46-118-613,0-1-1,-2 1 0,-1 0 0,-1 0 0,-1 1 1,-1-1-1,-3 40 0,1-18 64,0 23 45,-2-1 0,-4 1 0,-23 114-1,-49 99-126,-7 35-381,84-318-495,1-3 186,-1-11-34,1-32 112,0 29 55,0-97-1228,0-30-461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6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6888 768,'0'0'2596,"9"-15"-4108,-7 10 5532,-2 3-3836,0 0-1,0 0 1,0 0-1,0 1 1,1-1 0,-1 0-1,0 0 1,1 0 0,0 1-1,-1-1 1,1 0-1,0 0 1,0 1 0,0-1-1,0 1 1,2-3-1,11-7-183,2 1 0,-1 0 0,1 1 0,24-9 0,-37 17-11,1-1-1,0 1 0,0 0 1,0 1-1,0-1 0,0 1 1,5-1-1,-8 1 22,-1 0-7,0 0-1,0 0 1,1 0-1,-1 0 1,0 0 0,0 0-1,0 0 1,0 0 0,0 0-1,1 0 1,-1 0-1,0 0 1,0 0 0,0-1-1,0 1 1,0 0 0,0 0-1,1 0 1,-1 0 0,0 0-1,0 0 1,0 0-1,0-1 1,0 1 0,0 0-1,0 0 1,0 0 0,0 0-1,0 0 1,0-1 0,0 1-1,0 0 1,0 0-1,0 0 1,0 0 0,0-1-1,0 1 1,0 0 0,0 0-1,0 0 1,0 0-1,0 0 1,0-1 0,0 1-1,0 0 1,0 0 0,0 0-1,0 0 1,0 0 0,0 0-1,-1-1 1,27-9-1,4 0-34,-18 5 30,0 1-1,16-3 0,13-3 17,-1-2-1,-1-2 0,0-1 0,41-22 0,50-21-12,60-28 9,-46 20-4,-10 19-4,-36 15 7,215-111 86,-204 88 93,146-51 1,-169 76-72,-1-4 1,-3-4-1,97-59 1,-98 48-26,147-67 0,163-82-26,-259 125-27,183-74 0,502-192 145,-655 269-163,570-271 744,-493 225-657,-94 49 253,175-57 1,351-116-133,-380 132-221,-28 6 41,169-58-5,-324 136-152,-20 5 91,252-101 203,-136 42-161,265-84 41,-265 91-111,275-78 42,-204 78-33,-115 28-26,35-16 106,233-103 0,-377 144-71,77-18 1,39-13 81,412-198 47,-110 49-61,-174 79-5,309-93 175,-316 115-148,-199 65-49,150-36 42,-221 64-58,67-19 32,-1-4 0,129-59 0,-115 38 38,210-89 315,-12 36-287,-179 60-58,104-31 565,281-96 185,-223 67-480,-233 85-299,522-185 574,-493 173-550,61-25 78,-4 2-96,-74 30 16,-25 8-5,-1-2 0,-1-2 0,-1 0 0,41-32 1,-43 32-16,53-27 0,-1 3-15,-42 20-9,47-18 0,12-6-65,-50 26 164,-44 18-81,-2 1 8,-1 0-39,1 0-12,0 0 0,1 0 0,-1 0 0,0 0 0,0 0 0,0 0 1,0 0-1,0 0 0,0-1 0,0 1 0,0-1 0,0 1 1,-1 0-1,1-1 0,0 0 0,0 1 0,0-1 0,0 1 1,0-2-1,0 1-361,0 0 0,-1 0 1,1 0-1,-1 0 0,1 0 0,-1-1 1,0 1-1,1 0 0,-1 0 1,0 0-1,0 0 0,0-1 0,0-1 1,0-20-6686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2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51 8852,'0'0'8324,"243"-20"-6803,-139 9-625,-7 5-32,-11 6-15,-15 0-849,-11 0 0,-12 0-16,-7 0-176,-3 0-1473,-16 0-2193,-18-14-4098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1 464 7716,'0'0'10796,"45"-19"-9800,150-66-455,-176 77-509,-2-2 0,1-1 0,-1 0 1,-1-1-1,0 0 0,-1-1 0,0-1 0,21-27 0,-21 25-27,68-83 129,-70 81-98,0 0 0,-1-1-1,15-35 1,-24 50 136,-3 9-189,-1 2-2,0 18-4,-1 0 0,-2-1 0,-9 39 0,-31 81-53,16-56 57,-4 17 47,-43 169 91,70-253-436,2 1-1,0-1 1,1 24-1,-2-67-13718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3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7155,'0'0'8980,"228"71"-7427,-157-64-560,-4-4-657,-8-3-144,1 0-192,0 0-1073,-8 0-1728,-7 0-3890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3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3298,'0'0'3345,"65"84"-5314,-47-81 1425,0 1 320,-7 2-16,-4 7-433,-7 10-63,0 16-352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4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135 303 9700,'0'0'7961,"-4"-29"-7699,-17-92-195,19 113-60,0 0 0,0 0 0,-1-1 0,0 1 0,0 1 0,-1-1 0,0 0 0,0 1 0,-6-8 1,2 5-5,7 8-2,-18-21 66,18 22-64,0 0-1,0 0 1,-1 0-1,1 1 1,0-1-1,0 1 1,-1-1-1,1 0 1,0 1-1,-1 0 1,1-1-1,0 1 0,-1 0 1,1 0-1,-1 0 1,1 0-1,0 0 1,-1 0-1,1 0 1,-2 1-1,3-1-2,-1 0 0,1 0-1,-1 0 1,1 1 0,0-1 0,-1 0-1,1 0 1,0 1 0,-1-1 0,1 0-1,0 0 1,0 1 0,-1-1-1,1 0 1,0 1 0,0-1 0,-1 1-1,1-1 1,0 0 0,0 1 0,0-1-1,0 1 1,-1-1 0,1 0-1,0 1 1,0-1 0,0 1 0,0 0-1,-4 29-27,1 1 0,2 60-1,1-52 21,0-18 15,1 0 0,1-1 0,0 1 0,2 0-1,12 38 1,-11-46 8,0 0-1,1 0 1,1-1-1,0 0 1,1 0 0,0-1-1,1 0 1,0-1-1,20 19 1,-18-20 31,0-1 0,1 0 0,0 0 0,0-1 0,0-1 0,1 0 1,0-1-1,19 5 0,-11-5-3,1-1 0,-1-1-1,1 0 1,37-2 0,-50-2-24,0 0-1,-1-1 1,1 1-1,0-2 0,-1 1 1,0-1-1,0-1 1,0 1-1,0-1 1,0-1-1,-1 1 1,1-1-1,-1-1 0,-1 1 1,1-1-1,-1 0 1,0-1-1,8-11 1,-4 5 5,-1 0 1,-1-1-1,0 0 0,-1-1 1,-1 0-1,0 0 1,-1 0-1,-1-1 1,5-24-1,-6 17-15,-1 0 0,-1-1 1,-1 1-1,-1 0 0,-7-40 0,4 48-44,1-1 0,-2 1 0,0 0-1,-1 0 1,-1 0 0,0 1 0,0 0 0,-20-25 0,27 38 32,-1 0 1,0 0-1,0 0 0,0 0 1,0 0-1,0 0 1,0 0-1,0 0 0,-1 0 1,1 1-1,0-1 1,0 0-1,0 1 0,-1-1 1,1 1-1,-2-1 1,2 1 1,0 0 0,0 0 0,0 1 0,0-1 0,0 0 0,1 1 1,-1-1-1,0 0 0,0 1 0,0-1 0,0 1 0,0 0 0,1-1 0,-1 1 1,0-1-1,1 1 0,-1 0 0,0 0 0,1-1 0,-1 1 0,1 0 1,-1 0-1,1 0 0,-1 0 0,1 1 0,-11 26 1,1-1-1,1 2 1,-8 55-1,9-43 11,-6 35 48,3 2 0,-1 128 0,11-204-59,1 0 1,0 0 0,0 0-1,0 1 1,1-1 0,-1 0 0,0 0-1,1 0 1,-1 0 0,1 0 0,0 0-1,0 0 1,0 0 0,0 0-1,0-1 1,0 1 0,3 3 0,-3-4-3,1-1 1,0 1 0,-1 0-1,1-1 1,0 1 0,-1-1-1,1 1 1,0-1 0,0 0-1,-1 0 1,1 0 0,0 0-1,0 0 1,-1 0 0,1 0-1,0-1 1,0 1 0,-1-1-1,1 1 1,0-1 0,-1 1-1,3-2 1,0 0-15,-1 0 1,0 0-1,1 0 0,-1 0 1,0-1-1,0 1 0,0-1 1,0 1-1,-1-1 0,1 0 1,1-4-1,24-42-239,-16 21-27,-1-2 0,-1 0 0,11-56 1,4-98-831,-15 95 350,-2 47 323,-3 33 254,-1 9 56,-1 9-88,19 186 842,-17-131 90,2 0-1,29 114 0,-34-172-641,16 44 331,-16-46-383,-1-1 1,1 1 0,1-1-1,-1 1 1,0-1-1,1 0 1,0 0 0,-1 0-1,1 0 1,6 3 0,-9-5-11,1-1 1,0 1-1,0-1 0,0 1 1,0-1-1,-1 1 1,1-1-1,0 0 0,0 0 1,0 1-1,0-1 1,0 0-1,0 0 0,0 0 1,0 0-1,0 0 1,0 0-1,0 0 1,0 0-1,0-1 0,0 1 1,0 0-1,1-1 1,0-1-10,1 1 1,-1-1 0,0 0 0,0 0 0,-1 1 0,1-1 0,0-1 0,2-3 0,9-14-83,-2-2 1,0 1 0,-1-1 0,-1-1 0,11-44-1,17-128-1372,-27 135 858,-4 22 185,14-67-967,-9 81 955,-11 24 419,0 0 0,0 0 1,0 0-1,0 1 0,0-1 0,0 0 0,0 0 0,0 0 0,0 0 0,0 1 0,0-1 0,0 0 0,0 0 0,0 0 0,0 1 0,0-1 0,0 0 1,0 0-1,0 0 0,0 0 0,0 0 0,1 1 0,-1-1 0,0 0 0,0 0 0,0 0 0,0 0 0,0 0 0,0 0 0,1 1 0,-1-1 0,0 0 1,0 0-1,0 0 0,0 0 0,1 0 0,-1 0 0,0 0 0,0 0 0,0 0 0,0 0 0,1 0 0,-1 0 0,0 0 0,0 0 0,0 0 0,0 0 0,1 0 1,-1 0-1,0 0 0,0 0 0,0 0 0,0 0 0,1 0 0,-1 0 0,0 0 0,0-1 0,0 1 0,0 0 0,0 0 0,1 0 0,-1 0 0,0 0 1,0 0-1,0-1 0,0 1 0,0 0 0,0 0 0,0 0 0,3 14 91,-1 0 1,0 1-1,-1 28 1,0-6 227,0 100 1086,-2-68-208,12 107 1,-9-164-1119,1 1 0,-1-1 1,2 1-1,6 16 0,-9-29-71,-1 1 0,0 0 0,0-1 0,0 1 0,1 0 0,-1-1 0,0 1 0,1 0 0,-1-1 0,1 1 0,-1-1 0,0 1 0,1-1 1,-1 1-1,1-1 0,-1 1 0,1-1 0,0 0 0,-1 1 0,1-1 0,-1 0 0,1 1 0,0-1 0,-1 0 0,1 0 0,0 1 0,-1-1 0,1 0 0,0 0 0,0 0 0,-1 0 0,1 0 0,0 0 0,-1 0 0,1 0 0,0 0 0,-1-1 0,2 1 0,0-1-3,0-1-1,0 1 1,0-1 0,0 1-1,0-1 1,-1 0-1,1 0 1,0 0-1,-1 0 1,3-4 0,15-27-261,-1-1 0,25-70 0,15-82-2108,-11 32-135,-26 105 1235,-7 34 682,-14 15 583,0 0 0,0 0 0,1 0 1,-1-1-1,0 1 0,1 0 0,-1 0 0,0 0 0,1 0 0,-1 0 0,0 0 0,1 0 0,-1 0 1,0 0-1,1 0 0,-1 0 0,0 0 0,1 0 0,-1 0 0,0 0 0,0 0 0,1 0 0,-1 0 1,0 1-1,1-1 0,-1 0 0,0 0 0,0 0 0,1 0 0,-1 1 0,0-1 0,0 0 0,1 0 1,-1 1-1,0-1 0,0 0 0,0 0 0,1 1 0,-1-1 0,0 0 0,0 1 0,0-1 0,0 0 1,0 1-1,0-1 0,0 0 0,0 1 0,0-1 0,0 0 0,0 1 0,0-1 0,0 1 0,2 19 125,0 0-1,-3 25 0,1 4 493,0-35-423,1 36 1218,14 100-1,-13-136-1306,1 0 0,1-1 1,0 0-1,1 1 0,0-1 1,1-1-1,0 1 1,1-1-1,1 0 0,0-1 1,0 0-1,13 13 0,-18-21-80,-1 0-1,1-1 0,0 1 1,0-1-1,0 0 0,1 1 1,-1-1-1,1-1 0,-1 1 1,1 0-1,-1-1 0,1 0 1,0 0-1,0 0 0,-1 0 1,1-1-1,0 1 0,0-1 1,0 0-1,0 0 0,0-1 1,0 1-1,-1-1 0,1 0 1,0 0-1,0 0 0,-1 0 1,1-1-1,0 1 0,-1-1 1,7-4-1,1-3 48,1-1-1,-1 0 0,0 0 1,-1-1-1,0-1 0,15-23 1,-2-3 29,0-1 1,-3 0-1,22-58 0,28-129-109,-63 203-89,-7 23 97,0 0 0,0 0-1,1 0 1,-1 0-1,0 0 1,0 0-1,0 0 1,0 0 0,0 0-1,0 0 1,0 1-1,0-1 1,0 0-1,0 0 1,1 0 0,-1 0-1,0 0 1,0 0-1,0 0 1,0 0-1,0 0 1,0 0 0,0 0-1,0 0 1,0 0-1,1 0 1,-1 0-1,0 0 1,0 0-1,0 0 1,0-1 0,0 1-1,0 0 1,0 0-1,0 0 1,0 0-1,0 0 1,1 0 0,-1 0-1,0 0 1,0 0-1,0 0 1,0 0-1,0 0 1,0 0 0,0 0-1,0-1 1,0 1-1,0 0 1,0 0-1,0 0 1,0 0 0,0 0-1,0 0 1,0 0-1,0 0 1,0 0-1,0-1 1,0 1-1,0 0 1,0 0 0,0 0-1,0 0 1,0 0-1,0 0 1,0 0-1,0 0 1,0-1 0,1 33-313,-1-16 279,-1 33 64,0-7 73,1-1 1,3 1 0,12 68-1,-13-99-116,1-1 0,0 1 0,0-1 0,1 0 0,1 0 0,0 0 0,0 0 0,1-1 0,0 0 0,1 0 0,0-1 0,0 0 0,1 0 0,0 0 0,0-1 0,1 0 0,0-1 0,0 0 0,11 5 0,-11-7-539,1 0 0,0 0 0,0-1 0,20 3 0,34-2-5427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5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8020,'0'0'9332,"-2"30"-9068,-3 27-63,-3-1 0,-27 100 0,-37 43 525,37-106-574,31-83-154,2-7-3,1 0 1,-1 1-1,1-1 0,0 0 0,0 1 0,0-1 0,0 1 0,1 0 0,-1-1 0,1 1 1,0-1-1,0 1 0,0-1 0,1 5 0,9-12-118,7-10 97,1 0 0,-2-1 0,0-1 1,21-26-1,53-82-287,-66 90 70,50-69-358,-64 93 546,-10 10 54,1 0-1,-1-1 0,0 1 1,0 0-1,0 0 0,0 0 1,0 0-1,0 0 0,0 0 1,1 0-1,-1 0 0,0 0 1,0 0-1,0 0 0,0 0 1,0 0-1,0 0 0,1 0 1,-1 0-1,0 0 0,0 0 1,0 0-1,0 0 0,0 0 1,0 0-1,1 0 0,-1 0 1,0 1-1,0-1 0,0 0 0,0 0 1,0 0-1,0 0 0,0 0 1,0 0-1,0 0 0,1 0 1,-1 0-1,0 1 0,0-1 1,0 0-1,0 0 0,0 0 1,0 23-116,0-8 117,-2 64 236,-17 117 0,13-159-127,2 0 0,2 0-1,2 40 1,0-75-129,-1 0 0,1-1 1,0 1-1,0 0 0,1-1 0,-1 1 0,0 0 1,1-1-1,-1 1 0,1 0 0,-1-1 0,1 1 1,0-1-1,-1 1 0,1-1 0,0 1 0,0-1 1,0 0-1,0 1 0,1-1 0,-1 0 1,0 0-1,0 0 0,1 0 0,-1 0 0,1 0 1,-1 0-1,1 0 0,-1 0 0,1-1 0,-1 1 1,1-1-1,0 1 0,-1-1 0,4 1 0,-1-2-180,0 1 0,-1-1 0,1 0-1,0 0 1,-1 0 0,1 0 0,0-1 0,-1 1-1,0-1 1,1 0 0,-1 0 0,0 0-1,0-1 1,0 1 0,0-1 0,-1 0 0,4-3-1,43-60-4121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5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8132,'-13'37'1937,"2"-5"-1477,-9 24 750,3 0 1,-14 79 0,25-101 20,-1 63 1,7-89-1092,1 12 142,-1-19-276,0-1 0,1 1 0,-1 0-1,0-1 1,1 1 0,-1-1-1,1 1 1,-1 0 0,1-1-1,-1 1 1,1-1 0,-1 1-1,1-1 1,-1 0 0,1 1 0,0-1-1,-1 0 1,1 1 0,0-1-1,-1 0 1,1 1 0,0-1-1,0 0 1,-1 0 0,2 0 0,6 1-3,0-1-1,-1 0 1,1 0 0,-1-1 0,1 0 0,-1 0 0,1-1 0,-1 0 0,0 0 0,0-1 0,0 0 0,0 0 0,0 0 0,0-1 0,5-5 0,8-6-12,-1-1 0,0-1-1,21-25 1,-18 18-233,-2-1 0,0-1 0,19-36 0,-38 69 111,-5 10 99,-36 75 24,25-64 171,2 2-1,1 0 1,2 1 0,0 0 0,-6 39-1,11 51 41,5-118-200,0 1 0,0-1 0,0 1 0,0-1 0,1 1 0,0-1 0,0 1 0,0-1 1,0 0-1,0 1 0,0-1 0,1 0 0,0 0 0,3 5 0,-2-5-31,-1-1 1,1 0-1,0 0 1,0 0-1,0 0 1,0-1-1,0 1 1,0-1-1,0 0 1,0 0-1,1 0 0,-1 0 1,0 0-1,1-1 1,4 1-1,0 0-390,1 0 0,0-1 0,0 0-1,0-1 1,0 0 0,0 0 0,0-1-1,0 0 1,-1 0 0,1-1 0,-1 0-1,9-5 1,2-4-1588,-1-1 0,21-20-1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5:1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309 0 11909,'0'0'7665,"-18"7"-7585,3-3-72,4-1-8,1 0-1,-1 1 1,1 0 0,-1 0 0,2 1 0,-1 1-1,0 0 1,1 0 0,0 1 0,-11 10 0,4 2-26,0 0 0,1 1 0,0 1 0,2 0 0,1 1 1,0 1-1,2 0 0,1 0 0,0 1 0,2 0 0,1 0 1,0 1-1,2-1 0,1 1 0,1 1 0,2-1 0,0 0 1,5 36-1,-4-54 14,1 0 0,0 0 1,0-1-1,0 1 0,1 0 0,0-1 1,0 1-1,1-1 0,0 0 1,0 0-1,0-1 0,1 1 0,0-1 1,0 0-1,0 0 0,0-1 1,1 1-1,11 5 0,-7-3-1,1-2 0,0 0-1,0 0 1,1-1 0,-1 0 0,1-1 0,0 0-1,0-1 1,0 0 0,17 0 0,-14-2 11,-1-1 1,0 0-1,1-1 1,-1 0-1,14-5 1,-18 4-25,-2 0-1,1-1 1,0-1 0,-1 1-1,0-1 1,0-1 0,0 0-1,10-9 1,1-4-198,-1-1 0,0 0 0,-2-2 0,0 0 0,-2-1 0,22-44 0,-19 29-277,-2-2 0,-2 1 0,13-69 0,-17 81 565,-6 64 355,2-1 1,2 1-1,1-1 0,22 64 1,-16-60 78,2 0 0,28 51 0,-43-88-469,1 0-1,0 0 1,0 0 0,0 0 0,0 0-1,1 0 1,-1-1 0,1 1 0,3 2-1,-5-5-21,-1 0-1,1 1 0,-1-1 1,1 0-1,0 0 0,-1 1 1,1-1-1,0 0 0,-1 0 1,1 0-1,0 0 0,-1 0 1,1 0-1,0 0 0,-1 0 1,1 0-1,0 0 0,-1 0 1,1-1-1,0 1 0,1-1 0,-1 0-11,0 0-1,1 0 1,-1 0-1,0 0 1,1 0-1,-1-1 1,0 1-1,0-1 1,0 1-1,0-1 1,0 1-1,0-3 1,18-41-633,22-86 0,-23 71-37,-2 4 16,56-158-1720,-69 208 2269,-1 0 1,1 1 0,0-1-1,6-7 1,-9 13 103,0-1-1,0 1 1,1 0 0,-1-1 0,0 1 0,0 0-1,1-1 1,-1 1 0,0 0 0,1-1 0,-1 1-1,0 0 1,1 0 0,-1 0 0,0-1 0,1 1-1,-1 0 1,0 0 0,1 0 0,-1 0 0,1 0-1,-1-1 1,1 1 0,-1 0 0,0 0 0,1 0 0,-1 0-1,1 0 1,-1 0 0,0 1 0,1-1 0,-1 0-1,1 0 1,0 0 0,-1 1 17,1 1-1,0-1 1,-1 0 0,1 1 0,-1-1-1,1 0 1,-1 1 0,1-1-1,-1 0 1,0 1 0,0-1 0,0 1-1,1-1 1,-2 2 0,1 166 2138,2 60 1248,-2-229-3396,4 33 144,-3-32-134,-1 1 0,0-1 0,0 0 0,0 0 1,1 0-1,-1 0 0,1 1 0,-1-1 0,1 0 0,-1 0 0,1 0 0,0 0 1,-1 0-1,1 0 0,0 0 0,0 0 0,0-1 0,0 1 0,1 1 1,-2-2-12,5 0 26,0-9 28,30-96-217,-10 28-566,-10 32-88,2 0-1,2 1 0,39-65 1,-55 104 734,0 1 0,0 0 0,1 0 1,0 0-1,7-7 0,-9 10 55,0 0 0,0 0 0,0-1-1,1 1 1,-1 0 0,0 1 0,1-1 0,-1 0-1,0 1 1,1-1 0,-1 1 0,1 0 0,2 0 0,-4 0 19,0 0 0,0 0 0,0 0 1,0 0-1,0 0 0,0 0 1,0 0-1,0 0 0,0 1 0,0-1 1,0 0-1,0 1 0,0-1 0,0 0 1,-1 1-1,1 0 0,0-1 1,0 1-1,0-1 0,-1 1 0,1 0 1,0-1-1,0 1 0,-1 0 1,1 1-1,4 6 31,-1 0 0,-1 0 0,0 1 0,0-1 0,-1 1 0,3 13 0,6 64 677,-10-83-656,7 92 1169,-4-36 222,20 103-1,-21-151-1368,0-1 0,0 1 0,1-1-1,1 0 1,0 0 0,0-1 0,1 1-1,7 8 1,-11-15-84,0 0 0,1-1 0,-1 1-1,1-1 1,0 1 0,-1-1 0,1 0 0,0 0-1,0 0 1,1-1 0,-1 1 0,0-1 0,0 0-1,1 0 1,-1 0 0,1 0 0,-1 0 0,1-1-1,-1 1 1,1-1 0,-1 0 0,1 0 0,0-1 0,-1 1-1,1-1 1,-1 0 0,5-1 0,-4 1-197,-1-1 0,1 0-1,-1 0 1,0 0 0,1 0 0,-1 0 0,0 0 0,0-1 0,-1 0 0,1 1 0,0-1 0,3-6-1,6-11-2288,18-41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04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1 341 192,'33'-13'-160,"209"-82"1529,423-127-1281,-649 219-205,0 0 1,0 0 0,1 2-1,20 0 1,-23 1-791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5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87 3954,'0'0'7104,"-17"-12"-6399,-74-53 255,91 64-884,-1 1 0,1 0 0,0 0 0,-1 0 0,1 0 0,0-1 0,-1 1 0,1 0 0,0 0 0,0-1 0,-1 1 0,1 0 0,0 0 0,0-1 0,0 1 0,-1 0 0,1-1 0,0 1 0,0 0 0,0-1 0,0 1 0,0 0 0,0-1 0,0 1 0,-1 0 0,1-1 0,0 1 0,0-1 0,0 1 0,1-1 0,4 12-138,0-1 1,1-1-1,0 1 1,9 10-1,-1-2 60,145 227 266,-36-50 44,-89-145-167,76 80 0,-106-125-265,1 0 0,-1 0 1,2-1-1,-1 0 0,0 0 0,12 6 0,-16-16-5532,-1-29 382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5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883 0 5843,'0'0'7667,"-223"169"-7043,79-75-79,-19 0-545,16-13 192,31-13-448,51-19 160,40-26-3346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57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 9628 624,'0'0'3148,"-8"1"-3342,7 0 198,-14 1 111,0 2 0,1 0 0,-1 1 0,-14 7 0,18-8 566,5-1 2374,5 9-2499,1-11-855,4-2 53,-1 1 332,1-1 1,0 0-1,-1 0 1,1 0 0,0 0-1,-1 0 1,0-1 0,1 0-1,-1 0 1,4-2-1,36-31 288,-23 18-277,160-126 312,75-61-391,208-164 662,-158 160-286,91-69-65,-116 61-102,-193 156-60,127-66-1,-168 100-148,-1-2 1,66-53-1,73-80 68,-85 71-67,226-167 1006,-248 198-730,86-84 0,-34 28-215,163-148 603,-17 15-67,-27 64-587,-81 64-2,-115 80-8,310-227 114,-332 243-96,-1 0 0,51-58 0,16-13 9,168-110-21,31-25 41,-161 114-18,175-158 69,116-86-42,-153 137-35,182-109 53,-317 239-100,646-497 25,-563 401 5,72-56-6,-200 175-15,138-109 13,-165 124 0,80-89 1,-132 130-18,78-87 127,108-157 0,-161 196 21,17-24-84,7 2-49,5 3 0,2 3-1,84-71 1,185-131-40,-62 54 1,267-227 18,15 28 165,-512 391-124,44-29 582,-92 80-1048,-5 26-5083,0-23 930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 8740,'0'0'4978,"-32"0"-8659,71 0 2576,-3 0-2080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 7507,'0'0'5043,"32"0"-8229,15 0 1345,7-13-1728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45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7 352,'0'0'448,"0"-7"-256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10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12422,'0'0'0,"80"0"-3202,-70 0 3186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4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119 207 464,'0'0'7649,"-16"-24"-6344,-48-75 55,60 94-1091,1 0 0,0 0 0,0-1-1,0 1 1,0 0 0,1-1 0,0 0-1,-3-10 1,1-3 1423,-2 14 359,6 5-2046,0 1 0,0-1 0,0 1 0,0-1 0,-1 1 1,1-1-1,0 1 0,0-1 0,1 1 0,-1 0 1,0-1-1,0 1 0,0-1 0,0 1 0,0-1 0,1 1 1,-1-1-1,0 1 0,0-1 0,1 1 0,-1-1 0,0 0 1,1 2-1,18 29-118,2-1 0,40 48 0,20 25 196,-52-57-40,-2 1 0,-1 2 0,-3 0 0,-2 1 0,-2 1 0,-3 1 0,-2 1 0,14 95 0,-21-102 27,-4-30-40,2 33 0,-2-38-777,0-11 54,-2-9 2,-1-91-4584,0 28 254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4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851 1 7684,'0'0'7203,"-281"272"-6579,140-155-80,4-7 289,18-15-833,29-27 64,36-33 160,29-15-224,21-20 0,11 0-1713,58-23 224,22-32-656,10-20-2897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2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4994,'0'0'1553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8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2365 108 4690,'0'0'3890,"191"6"-2754,-133-6-63,-1 0-833,-3 0-224,-7 0 16,4 0-32,-8 0-1361,0-9-1728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4482,'0'0'3522,"184"23"-2466,-127-23-464,1 0-303,3 0-257,4-3-64,0-20-401,0 7-2368,-7-4-3906</inkml:trace>
  <inkml:trace contextRef="#ctx0" brushRef="#br0" timeOffset="1">1281 107 4034,'0'0'4274,"187"0"-2914,-129 0-527,-4 0-17,-4 0-784,-3 0-64,4 0-1024,3-3-1153,3-13-465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0 192 912,'0'0'1473,"220"0"-1665</inkml:trace>
  <inkml:trace contextRef="#ctx0" brushRef="#br0" timeOffset="1">1320 0 3298,'0'0'1520,"248"13"-1520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5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7331,'0'0'6499,"166"188"-5970,-126-126 159,-1-7-592,1 0-48,0-9 80,-1-14-128,-10-6-96,-7-13-1233,-11-13-1232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534 0 9412,'0'0'977,"-260"257"495,159-160-495,18-9-977,26-23-144,28-27-641,25-28-1279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5891,'0'0'5154,"144"117"-4081,-94-58-225,-7-1 368,-3 7-975,-4-10-241,-7-6 160,3-14-160,-6-9-16,-5-9-1073,-6-17-992,-8 0-1312,4-17-2338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32.20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0,'0'0'352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6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8948,'0'0'704,"-158"192"177,75-88 383,11-17-1232,32-28-32,22-30-832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9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4226,'0'0'4146,"12"-4"-710,-10 5-3438,1-1 0,-1 1-1,1-1 1,-1 1 0,0 0 0,1 0 0,-1 0-1,0 0 1,0 0 0,1 0 0,-1 1 0,2 1-1,25 24 9,-22-21-7,18 23 36,-1 1 0,-2 1 0,0 1 0,28 57 1,-29-49 30,1-1 0,54 67 0,-57-92-656,-19-14 465,1 1 0,0-1 1,-1 0-1,1 0 0,0 1 0,-1-1 0,1 0 1,0 0-1,0 0 0,-1 0 0,1 0 0,0 0 1,0 0-1,-1 0 0,1 0 0,0 0 1,-1 0-1,1-1 0,0 1 0,-1 0 0,1 0 1,0-1-1,-1 1 0,1-1 0,0 1 0,-1 0 1,1-1-1,-1 1 0,1-1 0,0 0 1,10-23-2166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9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1 576,'0'0'9845,"-184"181"-9125,156-155-400,-12 7-320,-3-1-112,-8-6-2481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29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1 768,'0'0'7140,"28"52"-6644,8-14-64,4 1-336,0 0 416,-4-3-480,-4-4-64,-10-9-16,-4-13-2161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0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6739,'0'0'4258,"-177"230"-3250,134-165-591,3-13-417,22-10-433,18-26-1359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1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 1201,'0'0'14385,"2"-12"-11162,42 57-3305,-2 1 1,46 67 0,-44-55 165,74 104 0,-97-128-45,-1 1 1,30 73-1,-43-91 92,-6-16 90,-1-111-3021,0 2-3849,0 37 1761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4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588 0 6723,'0'0'9829,"-144"191"-9253,61-84 464,-11-6-367,4-4-513,10-16 80,23-22-240,24-20-672,26-23-1377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9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2 370 6819,'0'0'10114,"0"-6"-9263,0-13 171,0 14 233,0 19-931,-2 129-699,8 210 716,-6-352-340,2 19 6,0-1 0,1-1 0,8 31 0,-11-49-9,1 1 0,-1 0 1,0-1-1,0 1 0,1 0 0,-1 0 1,0-1-1,1 1 0,-1-1 0,1 1 0,-1 0 1,1-1-1,-1 1 0,1-1 0,-1 1 0,1-1 1,-1 1-1,1-1 0,0 1 0,-1-1 1,1 0-1,0 1 0,0-1 1,0-1 0,-1 1 0,1 0 0,-1 0 0,1-1 0,-1 1 0,1 0 0,-1-1 0,1 1 0,-1-1 0,1 1 0,-1 0 0,0-1 0,1 1 0,-1-1 0,1 1 1,-1-1-1,0 0 0,0 1 0,1-1 0,-1 1 0,0-1 0,0 1 0,0-1 0,0 0 0,0 1 0,1-1 0,-1 0 0,0 1 0,-1-1 0,1 0 0,20-299-53,-14 145-68,-4 124 91,14-182-96,-10 154 1,23-88-1,-28 143 115,-1 1 0,1-1 0,0 1 0,1-1 0,-1 1 0,1 0 0,-1 0 0,1 0 0,4-6 0,-4 8-13,0-1 1,0 1-1,0 0 0,0 0 0,0 1 0,0-1 0,0 0 0,0 1 1,0-1-1,0 1 0,0-1 0,0 1 0,1 0 0,-1 0 0,3 1 0,18 0 19,0 2-1,-1 1 0,0 0 1,0 2-1,0 1 1,24 10-1,17 5 355,170 36 60,-236-58-672,0 0 0,0 0 1,0 0-1,0 0 0,-1 1 0,2-1 0,-1 1 0,0 0 0,0 0 1,0 0-1,0 0 0,0 0 0,-3 3 0,-42 29-7331,40-26 6500,-30 21-5778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59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1873,'0'0'13542,"-14"0"-13254,43 0-32,14 0 385,4 0-241,3 0-352,-6 0 464,-5 0-512,-3 0-16,-7 0-256,-4 0-1633,-10 0-2801,-1 0-1729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8:0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173 185 6467,'0'0'8828,"0"-6"-7865,0-2-952,0 7 28,0 1-1,0 0 1,0 0-1,0-1 1,0 1 0,1 0-1,-1-1 1,0 1-1,0 0 1,0 0 0,0-1-1,0 1 1,0 0-1,0-1 1,0 1 0,0 0-1,0 0 1,0-1-1,0 1 1,0 0 0,-1-1-1,1 1 1,0 0-1,0 0 1,0-1 0,0 1-1,0 0 1,-1 0-1,1 0 1,0-1 0,0 1-1,0 0 1,-1 0-1,1-1 1,-16 20 725,-57 68-768,-8 12 24,119-147-1098,20-26 1199,87-156 84,-144 228-189,8-9-26,-7 10 56,-3 8 121,-5 10-128,0-1 0,-1 1 0,0-2 0,-11 16 0,-46 65 6,7-10-16,45-69 11,9-11-37,-1-1-1,1 1 0,0 0 0,0 0 0,-3 8 1,6-12-358,3-5-846,10-16-1755,-4-11-2894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9:32.53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0 464,'0'10'1313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5843,'0'0'4226,"163"188"-3906,-120-149-208,-11 0-112,-6-7-608,-8-13-2754</inkml:trace>
  <inkml:trace contextRef="#ctx0" brushRef="#br0" timeOffset="1">336 0 5250,'0'0'5891,"-166"185"-4994,97-107-1,19-10-608,25-16-288,25-26-2273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1072,'0'0'10357,"126"36"-9604,-101-4-481,-3 1-224,-8-1 256,-3 4-304,-4-7-1201,0-10-2192,4-12-2674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1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0 10069,'0'0'2385,"-191"146"-2161,162-107-224,15-6-384,14-17-3458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1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79 3009,'0'0'7249,"-4"-12"-5851,-10-34-387,12 38-805,-2-3 1377,1 10 568,1 1-888,2 0-1426,6 8-53,47 48 51,-9-12 129,-3 2 0,37 53 1,-35-29 95,-2 2 1,-4 2 0,-3 1 0,34 112 0,-56-131-40,-11-45-3,1 0 0,1 0 0,6 20 0,-4-25-44,-3-11 991,-2-3-801,-1 1 0,-1 0 0,0 0 0,0 0 0,0 0 1,-1 0-1,-6-12 0,7 14-154,-185-504-111,110 289-211,73 211 288,3 8-75,1 20-568,3 3 604,0 1-1,1-1 0,1 0 0,1 0 1,1 0-1,10 22 0,-4-8 41,152 517 201,-163-546-285,3 12-394,-1 0-1,4 38 1,-8-137-4893,0 6-751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2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896 69 4306,'0'0'9524,"-4"-11"-6183,-10 9-3202,0 0 1,0 1-1,0 0 1,0 1-1,-22 3 1,10-1-94,-20 3-46,1 3 1,0 1 0,-63 22 0,-15 4 129,71-23-93,-1-2 0,0-2 0,0-3 0,0-2 0,-57-4-1,109 0-28,0 1 0,0 0 0,0-1 0,0 1 0,0 0-1,0-1 1,0 0 0,0 1 0,0-1 0,0 0 0,0 1-1,0-1 1,1 0 0,-1 0 0,0 0 0,0-1-1,0 2-13,1-1-1,0 1 0,-1-1 1,1 1-1,0-1 0,0 1 1,0 0-1,0-1 1,-1 1-1,1-1 0,0 1 1,0-1-1,0 1 0,0-1 1,0 1-1,0-1 0,0 1 1,0-1-1,0 1 0,0-1 1,1 1-1,-1 0 0,0-1 1,0 1-1,0-1 0,1 1 1,-1-1-1,0 1 0,0 0 1,1-1-1,-1 1 0,0-1 1,1 1-1,-1 0 0,0 0 1,1-1-1,-1 1 0,1 0 1,-1-1-1,0 1 0,1 0 1,-1 0-1,1 0 0,20-8-48,-1 2-1,1 0 1,36-4-1,-3 1 6,43-12-93,196-36-115,-209 45 258,136-2 1460,-231 14-598,-60-6-923,-87 3 0,120 5 24,-1 1 0,1 3 0,-72 19 1,-143 60-458,295-84-1141,16-6 1605,0-3 0,89-24 0,-22 4 32,-58 16 72,120-6 1,-198 19-276,-1 1 1,1 0-1,0 0 1,0 1-1,0 0 0,0 1 1,-12 6-1,-36 12-3757,0-13-2789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4 1217,'0'0'3601,"-25"-3"-3841,17 3-336,1 0 272,4 3 128,3 0 176,0 1-625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1 0 3025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33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3025,'-63'37'849,"62"-37"-816,1 0 0,0 1 0,0-1-1,0 0 1,-1 0 0,1 1 0,0-1 0,-1 0 0,1 0 0,0 0 0,-1 0 0,1 0 0,0 1 0,-1-1 0,1 0 0,0 0 0,-1 0-1,1 0 1,0 0 0,-1 0 0,1 0 0,0 0 0,-1 0 0,1 0 0,0 0 0,-1 0 0,1-1 0,0 1 0,-1 0 0,1 0 0,0 0-1,0 0 1,-1 0 0,1-1 0,0 1 0,-1 0 0,1 0 0,0-1 0,0 1 0,-1 0 0,1 0 0,0-1 0,0 1 0,0 0 0,-1-1-1,2-14 2892,-1 10-3174,0 0-4098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4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283 113 1921,'0'0'2847,"-4"-3"-2599,-20-13 50,23 16-231,2-2-223,-1 0 0,0 1-1,1-1 1,-1 0 0,1 1 0,-1-1-1,1 1 1,0-1 0,0 1 0,-1-1-1,1 1 1,0 0 0,0-1 0,1 1-1,-1 0 1,0 0 0,2-1 0,-2 1 166,1-1 1,-1 1 0,0 0 0,1-1 0,-1 1 0,0-1 0,0 1-1,0-1 1,0 0 0,0 1 0,-1-1 0,1 0 0,0 0 0,-1 1-1,1-1 1,-1 0 0,1-3 0,-1-29 7187,0 60-7156,-1-1 0,-1 1 0,-10 48 0,-82 241 1078,49-157-809,32-106-256,-34 114 703,20-73-523,16-61-182,2 0 1,1 1-1,-4 36 0,6 282 61,8-210-87,-3-84-39,3 60 75,0-104-130,1 1 0,0-1-1,10 24 1,-6-15-323,-4-16 153,0 0 0,0 0 0,1 0 1,-1-1-1,1 1 0,1-1 0,-1 0 0,9 8 0,-12-12 55,0 0-1,0-1 1,0 1-1,1-1 0,-1 1 1,0-1-1,0 0 1,0 0-1,0 1 1,0-1-1,0 0 0,0 0 1,1 0-1,-1 0 1,1 0-1,2 0-449,10 0-2052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49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1376 1008,'0'0'542,"15"-43"149,2-6-495,11-33 226,24-111 1,3-87 92,9-40 135,-27 193-338,5-24 374,-47 208-483,-53 155 27,27-108-207,-40 154 141,-160 515-549,165-594-438,-11 31 48,61-156 1138,21-195-454,28-180 1,48-140-185,-73 419 272,37-173 761,9 3-1,114-292 1,-137 424 64,-31 78-401,0 7-234,0 82-429,-5 0 0,-3-1 0,-21 91-1,-50 145-360,-131 340 1,158-524-540,7-28-638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03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7 1921,'0'0'3602,"-15"-1"-3170,-46-1 32,9 0 1152,17 1-1565,-1 0-3780,30 1 941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2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3602,'0'0'6859,"0"0"-6836,0 0 0,0 0 0,0 0 0,1 0 0,-1 0 0,0 0 0,0 1-1,0-1 1,0 0 0,0 0 0,0 0 0,0 0 0,0 0 0,0 0 0,0 0 0,1 0 0,-1 0 0,0 0 0,0 0 0,0 0 0,0 0 0,0-1 0,0 1 0,0 0 0,0 0 0,0 0 0,0 0 0,0 0 0,1 0 0,-1 0 0,0 0 0,0 0 0,0 0 0,0 0 0,0 0-1,0 0 1,0 0 0,0 0 0,0 0 0,0-1 0,0 1 0,0 0 0,0 0 0,0 0 0,0 0 0,0 0 0,0 0 0,0 0 0,0 0 0,0 0 0,0 0 0,0-1 0,0 1 0,0 0 0,0 0 0,7 3 81,-1 0 0,0 1 0,0 0 0,0 0 0,0 0 0,-1 1 0,10 10 0,33 44 635,-27-27-358,-2 2 0,29 67 0,15 27-668,-60-123-56,-3-4 116,1 0 1,-1 0 0,1 0 0,-1 0 0,1 0-1,0 0 1,-1 0 0,1 0 0,0 0-1,0-1 1,0 1 0,-1 0 0,1 0 0,0-1-1,0 1 1,0-1 0,0 1 0,2 0-1,4-1-4167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 7251,'0'0'4178,"-188"185"-4178,188-175-976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4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2497,'0'0'7139,"2"2"-6445,2 0-634,-3-1 111,0-1 0,0 0 0,-1 1 0,1-1 0,0 0 0,-1 1-1,1-1 1,0 1 0,-1-1 0,1 1 0,-1-1 0,1 1 0,-1 0 0,1-1 0,-1 1 0,1 0 0,-1-1 0,1 1 0,-1 1 944,0 5-2995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6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43 4786,'0'0'5565,"-8"-6"-4553,-26-16-260,21 9 402,14 12-532,2 5 163,10 16-883,1 0-1,0-2 1,19 20 0,6 7 171,50 68-2,104 117 37,-181-219-97,-8-8-2,-1 0 1,1 0 0,-1 1 0,0-1-1,-1 1 1,1-1 0,0 1 0,1 4-1,-3-4-97,-11-4-2657,-9 0-1852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34:37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0 9108,'0'0'3490,"-223"130"-2290,144-68-735,14-7-273,14-13-192,30-16-80,17-13 64,44-26-13383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4178,'0'0'4818,"195"19"-4658,-152-19 0,14 0-160,1 0-1344,3-13-1906</inkml:trace>
  <inkml:trace contextRef="#ctx0" brushRef="#br0" timeOffset="1">1082 26 1921,'0'0'5570,"206"0"-4017,-141 0-384,-4 0-785,0 0-112,0 0-272,-3-3-672,0-10-1841,-4 3-5171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7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4690,'0'0'2785,"216"0"-1872,-155 0-881,-3 0-32,-8 0 0,1 0-833,-8 0-1856</inkml:trace>
  <inkml:trace contextRef="#ctx0" brushRef="#br0" timeOffset="1">1100 42 4418,'0'0'3153,"220"0"-2320,-159 0 31,1 0-528,-8-3-336,-8 0-608,1-4-2241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0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20 5330,'0'0'6833,"-2"-4"-6185,-5-9-309,5 10-182,2 19-13368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1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76 107 2385,'0'0'3119,"-6"0"-2684,-21 0 165,26 0-597,1 0 0,-1 0 1,1 0-1,-1 0 0,1 0 0,0 0 0,-1 0 1,1 0-1,-1 0 0,1 0 0,-1 0 0,1 1 1,0-1-1,-1 0 0,1 0 0,-1 0 1,1 1-1,0-1 0,-1 0 0,1 0 0,0 1 1,-1-1-1,1 0 0,-1 1 0,2-4 1558,-1-53 1048,-4 61-2863,0 2 249,1-1-1,0 0 0,0 1 0,0-1 1,-2 14-1,5-19-42,0-4 160,0-103 1046,0 105-1012,0 3-154,1-1-1,-1 1 1,0-1-1,1 1 0,-1-1 1,0 1-1,0-1 1,0 1-1,0-1 0,0 1 1,-1-1-1,1 2 1,-1 6-17,1 74 303,0-82-137,-4-20-397,1 15-121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3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58 189 1569,'0'0'4693,"0"-3"-3786,1-1-826,-1 4 12,0-1-1,0 1 1,0-1 0,0 1 0,1-1 0,-1 1 0,0-1-1,0 1 1,0-1 0,0 1 0,0-1 0,0 1-1,-1-1 1,1 1 0,0-1 0,0 1 0,0-1 0,0 1-1,-1-1 1,1 1 0,0-1 0,0 1 0,-1-1 0,1 1-1,0 0 1,-1-1 0,1 1 0,0 0 0,-1-1 0,1 1-1,0 0 1,-1-1 0,1 1 0,-1 0 0,1 0 0,-1 0-1,1-1 1,-1 1 0,1 0 0,-1 0 0,1 0 0,-1 0-1,1 0 1,-1 0 0,1 0 0,-1 0 0,1 0 0,-1 0-1,1 0 1,-2 0 0,2 0-165,0-2 8,0-21 471,1-21-166,-2 31 76,1 13-302,0 0 0,0 0 0,0 0 0,0 0 0,0 0 0,0 0 0,0 1 0,0-1 0,0 0 1,0 0-1,0 0 0,0 0 0,0 0 0,0 0 0,-1 0 0,1 0 0,0 0 0,0 0 1,0 0-1,0 0 0,0 0 0,0 0 0,0 0 0,0 0 0,0 0 0,0 0 0,0 0 1,0 0-1,0 0 0,0 0 0,0 0 0,-1 1 0,1-1 0,0 0 0,0 0 0,0 0 1,0-1-1,0 1 0,0 0 0,0 0 0,0 0 0,0 0 0,0 0 0,0 0 0,-1 0 1,-10 33-6,6-20 11,0 1 0,1 0 0,0 0 0,1 0 0,-2 29 0,5-33-144,0-9 123,0-1 0,0 0 1,0 1-1,0-1 0,0 0 0,1 1 0,-1-1 1,0 0-1,0 1 0,0-1 0,0 0 1,0 1-1,1-1 0,-1 0 0,0 0 0,0 1 1,0-1-1,1 0 0,-1 0 0,0 1 1,0-1-1,1 0 0,-1 0 0,0 0 1,1 0-1,-1 1 0,0-1 0,1 0 0,-1 0 1,0 0-1,1 0 0,-1 0 0,0 0 1,1 0-1,-1 0 0,0 0 0,1 0 0,-1 0 1,0 0-1,1 0 0,-1 0 0,0 0 1,0 0-1,1 0 0,-1 0 0,0-1 1,1 1-1,-1 0 0,0 0 0,1 0 0,-1-1 1,0 1-1,0 0 0,1 0 0,-1-1 1,0 1-1,0 0 0,1-1 0,0-3 47,1 0 0,0 0 0,-1 0 0,0 0 0,0 0 0,0 0 0,-1 0 0,1 0 0,-1-1 0,0-5 0,0 1 39,0-164 336,-3 163-224,3 9-203,0 1 1,-1 0 0,1 0 0,0 0 0,0 0 0,-1 0-1,1 0 1,0 0 0,0 0 0,-1 0 0,1 0 0,0 0-1,0 0 1,-1 1 0,1-1 0,0 0 0,0 0-1,-1 0 1,1 0 0,0 0 0,0 0 0,-1 1 0,1-1-1,0 0 1,0 0 0,0 0 0,0 1 0,-1-1 0,1 0-1,0 0 1,0 0 0,0 1 0,0-1 0,-3 4-15,2 1 1,-1-1 0,0 1 0,1-1-1,0 1 1,0-1 0,0 1-1,0 9 1,0-5 4,-4 115 14,6-94 3,-1-30-16,0 0 0,0-1 0,0 1 0,0 0 0,0-1 0,0 1 0,0 0 0,1-1 0,-1 1-1,0 0 1,0 0 0,0-1 0,1 1 0,-1 0 0,0 0 0,0-1 0,0 1 0,1 0 0,-1 0 0,0 0 0,1-1 0,-1 1 0,0 0 0,1 0 0,-1 0 0,0 0 0,0 0 0,1 0 0,-1 0 0,0-1 0,1 1 0,-1 0 0,0 0 0,1 0 0,-1 0 0,0 1 0,1-1 0,-1 0 0,0 0 0,1 0 0,-1 0 0,0 0 0,1 0 0,-1 0 0,0 1 0,1-1 0,-1 0 0,0 0 0,0 0 0,1 1 0,-1-1 0,0 0 0,0 0 0,0 1 0,1-1 0,-1 1 0,0-127-833,0 126 974,1 20-1235,14 8-2073,-13-18 251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2:29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63 2161,'0'0'3727,"-3"-10"-3007,-9-31-546,9 31-148,5 10-139,-1-1 46,1 1-1,0 0 1,-1 0-1,1 0 0,0 0 1,-1 0-1,1 0 0,0 1 1,-1-1-1,1 0 0,0 1 1,1 0-1,-3 13-1970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0 124 5795,'0'0'7011,"202"-13"-6163,-162 13-416,3 0 225,-3 0-641,-1 0-16,-2 0 32,-5 0-32,0 0-1105,-3 0-2656,4 0-2979</inkml:trace>
  <inkml:trace contextRef="#ctx0" brushRef="#br0" timeOffset="1">1179 17 5475,'0'0'6627,"216"23"-5459,-151-23-576,4 0-191,-1 0-401,1 0 0,-12-20-2770,-6 1-2304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3970,'0'0'6099,"223"9"-4819,-172-5-1152,-1-4 64,-3 0-192,-4 0-1696,-6 0-2690</inkml:trace>
  <inkml:trace contextRef="#ctx0" brushRef="#br0" timeOffset="1">1122 52 5923,'0'0'3889,"202"17"-3328,-152-17-561,1 0-64,-12-13-1681,-2-3-3265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6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4674,'0'0'5203,"231"6"-4307,-177-6-416,0 0-480,-7 0-112,0-6-1409,-15-1-2865</inkml:trace>
  <inkml:trace contextRef="#ctx0" brushRef="#br0" timeOffset="1">956 46 976,'0'0'8452,"191"0"-7955,-144 0-17,-4 3-320,0 0-160,-3 0-688,-4-3-3058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5.1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0 183 3522,'0'0'5762,"184"-43"-4305,-130 30-561,-4 4 65,1-4-865,-4-4-64,3 1-48,1-6 16,-4 2-1377,-4 1-992,-14 9-2593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8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5250,'0'0'2161,"-25"33"-1536,-76 116-513,95-138-108,1-1 0,1 1 1,0 0-1,0 0 0,1 0 0,0 0 1,1 0-1,1 1 0,-1 12 0,2 229 255,3-216-207,2 0-1,1-1 1,2 1-1,2-2 1,21 55 0,-4-28 82,3-2 0,43 66 1,-56-100-112,1 0 1,1-1-1,1-1 1,1-1 0,1-1-1,26 20 1,-33-30-7,0-2-1,1 0 1,0-1 0,1 0-1,0-1 1,0-1 0,1-1-1,0-1 1,0 0 0,0-1-1,28 2 1,-29-4 12,0-2 0,1 0 0,-1 0 0,0-2 0,34-7 0,-40 6 67,1-1 0,-1-1-1,0 0 1,-1 0 0,1-1-1,-1 0 1,0-1 0,-1 0 0,13-12-1,-2 0 61,-2-1 0,0-1 0,-1 0 0,-1-1-1,-1-1 1,-2 0 0,0-1 0,-1-1 0,-1 0 0,-2 0 0,11-44-1,-15 40-110,-2 0-1,-1-30 1,-2 47-69,0 0 1,0 0-1,-2 0 1,1 0-1,-1 0 1,-1 0-1,0 1 1,-1-1-1,-6-13 1,6 19-54,1 0 1,-1 0-1,0 1 0,0-1 1,-1 1-1,0 0 0,1 1 1,-2-1-1,1 1 1,0 0-1,-1 0 0,0 1 1,0-1-1,0 1 1,0 1-1,-1-1 0,-8-2 1,7 3-66,0 0 0,0 1 1,0-1-1,0 1 0,-1 1 0,1 0 1,0 0-1,0 0 0,0 1 1,-1 0-1,1 1 0,0 0 0,-8 3 1,6-1-113,1 1 1,-1 0 0,1 1 0,0 0-1,1 0 1,-1 1 0,1 0 0,0 1-1,-10 12 1,-54 73-1668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4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68 320,'0'0'5411,"-4"-68"-5411,1 68 1120,-1 0-640,1 0 65,-1 0-369,-7 0-176,4 3-1073,-4-3-528,0 0-1584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7:54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202 198 4194,'-168'-140'1750,"134"112"2975,45 28-3778,10 0-167,55 0 582,140-17-1,-122 5-4453,-72 11-691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4946,'0'0'6227,"8"-3"-2385,289 3-2628,-290 0-1349,0 0-1,-1 0 1,1 1 0,0 0 0,-1 0-1,1 1 1,-1-1 0,1 2 0,-1-1-1,0 1 1,0-1 0,9 7 0,-9-5-4059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1231 1 8564,'0'0'9386,"-36"29"-9226,-126 113-144,122-99-39,-63 91 0,-562 881 79,550-815-74,101-174 0,-5 5-19,2 1 1,2 0-1,1 1 1,-10 36 0,19-31-650,5-38 660,0 0 1,-1 0-1,1 0 0,0 0 1,0 1-1,0-1 0,0 0 1,0 0-1,0 0 0,0 0 1,0 0-1,0 1 0,0-1 1,0 0-1,0 0 1,0 0-1,0 0 0,0 1 1,0-1-1,0 0 0,0 0 1,0 0-1,0 0 0,0 1 1,0-1-1,0 0 0,0 0 1,1 0-1,-1 0 1,0 0-1,0 0 0,0 1 1,0-1-1,0 0 0,0 0 1,0 0-1,1 0 0,-1 0 1,0 0-1,0 0 0,0 0 1,0 0-1,0 0 0,1 1 1,-1-1-1,0 0 1,0 0-1,0 0 0,0 0 1,1 0-1,-1 0 0,0 0 1,0 0-1,0 0 0,0 0 1,1 0-1,-1 0 0,0-1 1,0 1-1,0 0 0,1 0 1,-1 0 25,1 0-166,1 0 1,0-1 0,0 1-1,0-1 1,-1 1-1,1-1 1,0 0 0,0 0-1,-1 0 1,1 0-1,-1 0 1,1 0 0,-1 0-1,3-2 1,3-6-448,1-1 1,-1 1-1,0-1 1,7-16-1,33-72-4299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0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0 462 6995,'0'0'2401,"188"-198"-112,-66 94 1041,1 19-2082,-8 30-383,-21 36-673,-25 19-128,-19 29 64,-17 46-128,-19 22 0,-3 7 464,-8-4-384,1-12 0,3-13-80,8-17-592,-8-6-2385,-7-10-4099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1:1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65 4402,'0'0'5461,"-3"-3"-4997,-12-12-77,12 11 278,0-8 1475,2 3-3549,1-12-2665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0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239 329 5122,'0'0'9063,"-3"-33"-7294,-11-104-464,13 131-1221,0 1 1,0 0-1,-1-1 1,1 1-1,-1 0 1,-1 0-1,1 0 1,-1 0-1,-3-5 1,3 7-5,0 0 0,0 0 0,0 1 1,0-1-1,0 1 0,-1 0 0,-4-3 0,1 1 45,1 1-23,0 0-1,0 0 1,0 0 0,0 1 0,-12-3-1,16 5-89,0-1 0,0 1 0,0 0-1,0 0 1,0-1 0,0 1 0,1 0 0,-1 1-1,0-1 1,0 0 0,0 1 0,0-1-1,0 1 1,0-1 0,0 1 0,1 0 0,-1 0-1,0-1 1,1 1 0,-1 1 0,0-1-1,1 0 1,-1 0 0,1 1 0,0-1 0,-2 2-1,-6 17-34,1 0-1,1 0 1,0 1-1,2-1 1,-4 30-1,0 12-27,-3 97 0,14 65 62,-2-224-11,0 13-32,0 0 0,2 0 0,0-1 0,6 24 0,-7-33 14,0 0 1,0-1-1,0 1 0,1 0 1,-1-1-1,1 1 0,0-1 1,0 1-1,0-1 1,0 0-1,2 3 0,-2-4-7,-1 0 0,1 0 0,0 0 0,0-1 0,-1 1-1,1 0 1,0-1 0,0 1 0,0-1 0,-1 1 0,1-1-1,0 0 1,0 0 0,0 0 0,0 0 0,0 0 0,0 0 0,-1-1-1,4 0 1,-3 0-2,1 1 0,-1-1 1,0 0-1,1 0 0,-1-1 0,0 1 0,0 0 0,1-1 0,-1 1 0,0-1 0,-1 0 1,1 0-1,0 0 0,0 0 0,2-4 0,1-2-12,-1-1-1,7-17 1,-7 16 3,16-48-74,-1 0-1,-4-2 1,11-74-1,-15 39 111,-1-129-1,-8 212 74,1 11 32,8 19-69,38 97-113,27 58 165,-59-140-55,1-1 1,2-1-1,25 32 0,-35-51-10,1 0 0,0 0 1,15 10-1,-22-18-38,0-1 1,1 0-1,-1 0 0,1-1 1,-1 1-1,1-1 0,0 0 1,0 0-1,0-1 0,0 0 1,0 0-1,0 0 0,6 0 1,-10-1 8,0 0 1,0 0-1,0 0 1,0 0 0,-1 0-1,1 0 1,0 0 0,0-1-1,0 1 1,0 0-1,0-1 1,-1 1 0,1-1-1,0 1 1,0-1 0,-1 1-1,1-1 1,0 1-1,-1-1 1,1 0 0,0 1-1,0-3 1,8-20-64,-8 19 59,8-35-63,-2-1 0,4-77-1,-11-86-247,-1 96 171,1 26-45,0 101 63,2 0 0,0-1 0,2 1 0,9 31 0,33 73 307,-26-74-111,23 56 173,5-2 0,4-3 1,84 122-1,-133-218-344,-2-3 18,-1-1 1,1 0-1,0 1 1,0-1-1,-1 0 0,1 0 1,0 1-1,0-1 0,0 0 1,0 0-1,1 0 1,-1 0-1,0-1 0,0 1 1,1 0-1,-1 0 0,0-1 1,1 1-1,-1-1 1,0 1-1,2-1 0,-1-8-3430,-2-32-1723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1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386 1 7732,'0'0'2016,"-94"194"-799,37-74 1344,-8 10-896,4-7-721,10-16-47,15-32-897,18-23-160,14-26-192,4-20-2498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11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10261,'0'0'6616,"-33"16"-6208,12-6-378,5-3-26,-1 1 1,1 1 0,1 0 0,-17 14-1,24-17-10,1 0-1,1 1 0,-1 0 1,1 0-1,0 1 0,1 0 1,0 0-1,0 0 0,1 0 1,0 1-1,0 0 1,1-1-1,-3 12 0,-3 25 13,2 1-1,2 0 0,2-1 1,1 1-1,9 79 0,-5-114-14,0 1-1,0-1 0,1 0 1,0-1-1,1 1 1,0 0-1,1-1 1,0 0-1,11 15 0,-11-18-12,1 0 0,0 0-1,0-1 1,0 0-1,1 0 1,0-1 0,0 0-1,1 0 1,-1 0 0,1-1-1,0 0 1,13 4-1,-10-5-27,1 0-1,-1 0 1,1-1 0,-1-1-1,1 1 1,0-2-1,22-1 1,-27 0 36,1 0 1,0-1 0,-1 0 0,1 0-1,-1-1 1,0 0 0,0 0 0,0-1-1,0 1 1,-1-1 0,1-1-1,9-8 1,-5 2 38,0-1-1,-1-1 1,-1 0-1,0 0 1,0-1-1,-2 0 1,0 0-1,0-1 1,-1 0-1,-1 0 1,6-25-1,-6 13 35,-1 0 0,-1 0 0,-1 0 0,-2 0 0,0 0 0,-6-31 0,4 48-43,0-1 1,-1 1-1,0 0 0,-1 0 0,0 0 1,-1 0-1,0 0 0,-1 1 0,0 0 0,0 0 1,-1 1-1,0 0 0,-15-14 0,6 8 17,-1 1-1,0 0 1,-1 2-1,0 0 0,-37-16 1,47 24-1,0-1 0,0 2 0,0-1 0,-1 1 0,1 0 0,0 1 0,-1 0 0,-11 0 0,24 3 24,8 5-70,0 0 0,0-2-1,1 1 1,24 6 0,59 8-83,-91-19 97,65 9 6,1-4 0,-1-3 0,100-7 0,-136 1-725,-1 0 1,35-10-1,54-27-4940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18:05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7235,'0'0'6339,"202"0"-5106,-145 0-737,-3 3 0,0-3-368,-10 0-112,-5 0-16,-10 0-416,-7 0-2225,-15 0-2097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04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16 496,'0'0'6070,"-2"-16"-3402,76 16-2564,-74 0 240,29 0-2548,-16 0-173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3:05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0 3 64</inkml:trace>
  <inkml:trace contextRef="#ctx0" brushRef="#br0" timeOffset="1">0 3 64,'116'-3'944,"-116"6"-944,0 1-128,0-1 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0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0 377 1249,'0'0'560,"123"-227"-64,-62 159-336,4 16 176,0 22-336,-8 30-128,-6 0-176,-15 62 288,-14 29 16,-12 16 0,-10-3-336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6:32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249 262 1361,'0'0'6128,"-6"-2"-5427,5 1-697,1 1 0,-1-1-1,0 1 1,0 0-1,1-1 1,-1 1-1,0 0 1,1 0-1,-1 0 1,0 0-1,0 0 1,1 0 0,-1-1-1,0 2 1,0-1-1,1 0 1,-1 0-1,0 0 1,0 0-1,1 0 1,-1 1-1,0-1 1,1 0 0,-1 0-1,0 1 1,1-1-1,-1 1 1,0-1-1,1 1 1,-1-1-1,1 1 1,-1-1 0,1 1-1,-1-1 1,1 1-1,-1 0 1,1-1-1,0 1 1,-1 0-1,1-1 1,-1 2-1,0 6-5,0-1 0,0 1 0,0 0 0,2 10 0,-1-10 10,0-4 4,-18 671 1115,10-589-961,-6 143 213,17-285 16,13-78 1,3-30-40,-15-440 431,-16 300-592,7 249 557,4 53-70,0 12 35,0 89-40,-5 235 305,-25 2-300,-29 19-335,-21-5-211,73-326-139,6-19-73,1 0 0,-1-1 0,1 1-1,0 0 1,0 0 0,0 7 0,30-450-2160,-12 255 1713,-8 64 192,23-196 131,-22 276 518,-10 39-312,0-1 1,0 1 0,0 0-1,0 0 1,0-1-1,0 1 1,0 0 0,0 0-1,1 0 1,-1-1-1,0 1 1,0 0 0,0 0-1,0 0 1,0-1-1,1 1 1,-1 0 0,0 0-1,0 0 1,0 0-1,1 0 1,-1 0-1,0-1 1,0 1 0,1 0-1,-1 0 1,0 0-1,0 0 1,0 0 0,1 0-1,-1 0 1,0 0-1,0 0 1,1 0 0,-1 0-1,0 0 1,0 0-1,1 0 1,-1 0-1,0 0 1,0 0 0,0 0-1,1 1 1,-1-1-1,0 0 1,0 0 0,1 0-1,-1 0 1,0 0-1,0 1 1,0-1 0,0 0-1,1 0 1,-1 0-1,0 0 1,0 1 0,0-1-1,0 0 1,0 0-1,0 1 1,0-1-1,1 0 1,7 22-1,3 29 198,-2 0 0,2 77 0,-6 118 808,-6-206-979,-16 507 728,-26-75-1383,44-556-2140,-2 9 2216,51-575-1450,-46 615 1987,-3 21 80,0 1 1,1-1 0,1 1 0,7-22 0,-6 30 174,-1 11-41,0 12-150,-1 0 0,0 1 0,-2 33 0,0-7 13,2 931 2902,-3-482-2854,5-684-2509,49-326 0,-50 496 2369,-2 12 80,0 0 0,1 1 0,5-15 0,-6 32 264,-22 492 2026,-9 269-794,30-784-1940,15-428-2585,-8 359 2449,13-89-206,-18 208 804,-2 16 27,-10 306 1015,-20-57-290,-9 117 63,38-354-899,18-446-2019,-2 98 515,-14 245 1375,-1 49 115,-3 64 222,-38 253 1138,-4 65 313,44-193-1067,11-211-1164,2-15 383,-1 0 1,-1-1-1,-1 0 1,9-43-1,11-123-1100,-9-158-496,-25 435 2660,-29 162 0,16-142-208,2 17 460,-2 196-1,19-317-1120,-1 1 0,0-1 0,0 1 0,0-1 0,0 1 0,0-1 0,1 1 0,-1-1 0,0 0 0,0 1 0,1-1-1,-1 1 1,0-1 0,1 1 0,-1-1 0,0 0 0,1 1 0,-1-1 0,1 0 0,-1 0 0,0 1 0,1-1 0,-1 0-1,1 0 1,-1 1 0,1-1 0,-1 0 0,1 0 0,-1 0 0,1 0 0,-1 0 0,1 0 0,-1 0 0,1 0 0,-1 0-1,1 0 1,-1 0 0,1 0 0,-1 0 0,1-1 0,1 1-16,0 0 1,0-1-1,-1 1 0,1-1 1,0 1-1,-1-1 0,1 0 1,0 0-1,-1 1 0,1-1 1,-1-1-1,1 1 0,1-2 1,8-13-136,-1 0 0,-1-1 0,-1-1-1,12-32 1,-13 32-6,18-52-786,-4-1 0,-2-1 0,-3 0 0,-4-1 0,5-103 0,-18 174 1245,-1 11-52,-6 26 159,-4 12 60,-66 293 2498,64-257-2278,3 1 0,1 103 0,10-187-695,0 0 1,0 0-1,0 0 0,0 0 1,1 1-1,-1-1 0,0 0 1,0 0-1,0 0 1,0 0-1,1 0 0,-1 0 1,0 0-1,0 0 0,0 0 1,1 0-1,-1 0 1,0 0-1,0 0 0,0 0 1,0 0-1,1 0 0,-1 0 1,0-1-1,0 1 0,0 0 1,0 0-1,1 0 1,-1 0-1,0 0 0,0 0 1,0 0-1,0 0 0,0-1 1,0 1-1,0 0 1,1 0-1,-1 0 0,0 0 1,0 0-1,0-1 0,0 1 1,0 0-1,0 0 0,0 0 1,0-1-1,0 1 1,10-13-164,4-15 58,-1-2 1,-1 1-1,9-38 1,16-99-1514,-33 148 1364,0-3-8,0 0-1,1-40 1,-8 89 644,-1-1-1,-1 0 1,-1 0-1,-14 40 1,6-22-34,13-44-335,-52 198 1506,45-156-1147,1 0-1,-2 82 0,9-123-492,3-7-77,8-11-9,0-1-1,-2-1 1,0 0 0,-1 0-1,0 0 1,7-35 0,-10 38 124,8-31-539,-3 0 0,9-87 1,-10-95-444,-11 199 857,2 28 222,0 1 0,0 0 1,0 0-1,0 0 1,0 0-1,0-1 0,0 1 1,0 0-1,0 0 1,0 0-1,0 0 0,-1-1 1,1 1-1,0 0 0,0 0 1,0 0-1,0 0 1,0 0-1,0-1 0,-1 1 1,1 0-1,0 0 1,0 0-1,0 0 0,0 0 1,-1 0-1,1 0 1,0 0-1,0 0 0,0 0 1,-1 0-1,1 0 0,0 0 1,0 0-1,0 0 1,0 0-1,-1 0 0,1 0 1,0 0-1,0 0 1,0 0-1,-1 0 0,1 0 1,0 0-1,0 0 1,0 0-1,0 0 0,-1 0 1,1 1-1,0-1 0,0 0 1,0 0-1,0 0 1,0 0-1,0 0 0,-1 1 1,1-1-1,0 0 1,0 0-1,0 0 0,0 1 1,-3 1 138,1 0 1,0 1-1,-1 0 1,1-1-1,0 1 1,1 0-1,-1 0 1,-2 4-1,-10 27 171,0 1 0,-9 39 0,-13 80 646,24-90-598,3 0 1,3 1-1,3 71 0,9-161-1069,71-247-2255,-40 88-1821,-35 179 4329,-2 6 288,0 16 425,-7 37 681,-68 267 3051,67-283-3559,0 3 34,1 1 1,2-1-1,0 48 0,5-88-655,2-8-75,20-68-487,10-41 74,-21 47-138,-4-1-1,-2-114 1,-13 214 2095,-16 48-538,-41 136 659,50-155-593,-12 103 0,26-124-853,1-36-51,1-5-213,11-24-685,0-1 1,-2-1 0,7-32 0,-4-21-2891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5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 3330,'0'0'6402,"0"-22"-2080,11 22-12485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8T10:27:0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4882,'0'0'9268,"0"-3"-9236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B21FE-441B-4B5E-AEC7-6D9A8D200824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772B1-5551-4328-8B11-1D1F94D196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925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772B1-5551-4328-8B11-1D1F94D1962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46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98DE-61E5-4BFC-98FF-BFA03BF8B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ADE87-9149-472D-8B27-18B12847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9D653-B878-4BEB-B069-B4930D37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BBB32-4B31-476B-B740-1DA68B80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AA7CB-00CD-4BCE-AA52-3DA7C734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69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8813-FECF-4907-8A67-6C7CE48E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9E60D-B3A1-4BAD-BEB6-31B76583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AFF14-F099-4583-9C71-1E4FC33D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18EBA-1CD0-41BC-943B-DC5D1398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E125A-522E-44BE-9043-2FE3A1F6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19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19F64-E308-492F-BB69-1ACA049D1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66540-73DC-4FC7-AB90-0C30173C8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A7B48-DAEF-4353-96B6-5172B4BC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3FA10-D9B4-4C33-88B1-C59C5AE0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8EB41-2217-42F0-A731-30E0F178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98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9B1A-F8FA-41BC-96F9-027655AC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8B90-61C8-4256-BFA1-2EC7B255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5D4B8-1AD2-4AEC-A199-42FCAA8D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2D1-986B-43AD-BCF2-4990A443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7C999-ED1D-4B4F-B04C-46B17AC9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77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9E03-0FD8-4E89-8880-4843DFB3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F54B-5AB8-430F-8AFC-C569593A1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BB29A-D6D3-4644-8BB9-51EE1152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041FA-12DF-46E5-95FC-00484A5B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C2F0-765C-4A4B-8932-D79C235D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05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334B-6F7C-4BBC-8A6D-4C10A9C8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4DE8B-AA1A-4253-B375-27493328C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44B39-298E-455A-9173-F31B549BF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C9D17-7E41-4B49-A346-BCBE159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E423C-C024-4C98-8F2A-5B25804C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11A7-E22A-42D3-BAA8-3A8608BA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34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48EB-2EB2-49DC-A616-028EC70F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E93E7-0413-4479-8672-AD0F910E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304FB-9B1D-418D-BA63-976953DDC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E2DEE-1C4F-40ED-8F77-911875CEE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B2CC9-2C16-4A92-B426-E907288BB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6DC9C-5212-47FF-816A-CDC153BA9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0C300-6354-48D1-8F75-7D9E653E4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CEE9C3-87B9-46BD-B7FD-9FF224AF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87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0694-EB29-4880-9FDC-3440421E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22724-81D7-4090-842C-328861164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A20A-4A60-4663-8CC5-0B3BBFDF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29ED1-0549-45AC-A866-08288655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73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5D112-D726-4E9E-B7F6-BA09B100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26AD85-503F-4E45-AA21-5485DE32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8AE0-6B86-4B0E-9983-C61E1EF2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79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FE2E-92C2-4F44-9F17-C7718A83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EE65-3ED2-44E9-86B6-40B058B2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AC4CF-5284-4272-AB9A-06653E2D9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934CE-334C-4E76-9AEA-7FB801CB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3525B-F5D8-4F9C-9B7A-7ED67987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E3DFB-0FE7-48F3-A914-FE8B96BC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82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CC75-191F-4B4F-AAFA-7AF053EA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53EF5-131E-4033-ABC6-94F3B71CB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B6C96-AA69-4308-8483-84AEF7C36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CB8C7-3D10-4DAA-BC54-66AD2A38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FB30C-3701-46B3-A033-59654797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168BF-8814-4349-A503-D65F2B45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21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AADD1-FE6B-4CFB-9809-37151072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14739-1143-4DF9-B8D2-AEDA75B18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9D931-19A1-4CF6-B919-2BD9416B4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DF609-7E68-4912-8939-7755063563AC}" type="datetimeFigureOut">
              <a:rPr lang="fr-FR" smtClean="0"/>
              <a:t>18/03/2021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822D2-FDA7-48E8-91C7-72E219677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0D867-96BE-4760-AA91-B4CFD5DCC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68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.png"/><Relationship Id="rId21" Type="http://schemas.openxmlformats.org/officeDocument/2006/relationships/customXml" Target="../ink/ink11.xml"/><Relationship Id="rId42" Type="http://schemas.openxmlformats.org/officeDocument/2006/relationships/image" Target="../media/image32.png"/><Relationship Id="rId63" Type="http://schemas.openxmlformats.org/officeDocument/2006/relationships/customXml" Target="../ink/ink33.xml"/><Relationship Id="rId84" Type="http://schemas.openxmlformats.org/officeDocument/2006/relationships/customXml" Target="../ink/ink44.xml"/><Relationship Id="rId138" Type="http://schemas.openxmlformats.org/officeDocument/2006/relationships/image" Target="../media/image79.png"/><Relationship Id="rId159" Type="http://schemas.openxmlformats.org/officeDocument/2006/relationships/customXml" Target="../ink/ink82.xml"/><Relationship Id="rId170" Type="http://schemas.openxmlformats.org/officeDocument/2006/relationships/image" Target="../media/image95.png"/><Relationship Id="rId191" Type="http://schemas.openxmlformats.org/officeDocument/2006/relationships/image" Target="../media/image105.png"/><Relationship Id="rId205" Type="http://schemas.openxmlformats.org/officeDocument/2006/relationships/customXml" Target="../ink/ink108.xml"/><Relationship Id="rId226" Type="http://schemas.openxmlformats.org/officeDocument/2006/relationships/image" Target="../media/image119.png"/><Relationship Id="rId247" Type="http://schemas.openxmlformats.org/officeDocument/2006/relationships/image" Target="../media/image129.png"/><Relationship Id="rId107" Type="http://schemas.openxmlformats.org/officeDocument/2006/relationships/image" Target="../media/image64.png"/><Relationship Id="rId268" Type="http://schemas.openxmlformats.org/officeDocument/2006/relationships/customXml" Target="../ink/ink143.xml"/><Relationship Id="rId289" Type="http://schemas.openxmlformats.org/officeDocument/2006/relationships/image" Target="../media/image146.png"/><Relationship Id="rId11" Type="http://schemas.openxmlformats.org/officeDocument/2006/relationships/image" Target="../media/image18.png"/><Relationship Id="rId32" Type="http://schemas.openxmlformats.org/officeDocument/2006/relationships/image" Target="../media/image27.png"/><Relationship Id="rId53" Type="http://schemas.openxmlformats.org/officeDocument/2006/relationships/customXml" Target="../ink/ink28.xml"/><Relationship Id="rId74" Type="http://schemas.openxmlformats.org/officeDocument/2006/relationships/image" Target="../media/image48.png"/><Relationship Id="rId128" Type="http://schemas.openxmlformats.org/officeDocument/2006/relationships/customXml" Target="../ink/ink66.xml"/><Relationship Id="rId149" Type="http://schemas.openxmlformats.org/officeDocument/2006/relationships/customXml" Target="../ink/ink77.xml"/><Relationship Id="rId5" Type="http://schemas.microsoft.com/office/2007/relationships/hdphoto" Target="../media/hdphoto3.wdp"/><Relationship Id="rId95" Type="http://schemas.openxmlformats.org/officeDocument/2006/relationships/image" Target="../media/image58.png"/><Relationship Id="rId160" Type="http://schemas.openxmlformats.org/officeDocument/2006/relationships/image" Target="../media/image90.png"/><Relationship Id="rId181" Type="http://schemas.openxmlformats.org/officeDocument/2006/relationships/customXml" Target="../ink/ink93.xml"/><Relationship Id="rId216" Type="http://schemas.openxmlformats.org/officeDocument/2006/relationships/image" Target="../media/image115.png"/><Relationship Id="rId237" Type="http://schemas.openxmlformats.org/officeDocument/2006/relationships/customXml" Target="../ink/ink125.xml"/><Relationship Id="rId258" Type="http://schemas.openxmlformats.org/officeDocument/2006/relationships/customXml" Target="../ink/ink137.xml"/><Relationship Id="rId279" Type="http://schemas.openxmlformats.org/officeDocument/2006/relationships/image" Target="../media/image142.png"/><Relationship Id="rId22" Type="http://schemas.openxmlformats.org/officeDocument/2006/relationships/image" Target="../media/image23.png"/><Relationship Id="rId43" Type="http://schemas.openxmlformats.org/officeDocument/2006/relationships/customXml" Target="../ink/ink23.xml"/><Relationship Id="rId64" Type="http://schemas.openxmlformats.org/officeDocument/2006/relationships/image" Target="../media/image43.png"/><Relationship Id="rId118" Type="http://schemas.openxmlformats.org/officeDocument/2006/relationships/customXml" Target="../ink/ink61.xml"/><Relationship Id="rId139" Type="http://schemas.openxmlformats.org/officeDocument/2006/relationships/customXml" Target="../ink/ink72.xml"/><Relationship Id="rId85" Type="http://schemas.openxmlformats.org/officeDocument/2006/relationships/image" Target="../media/image53.png"/><Relationship Id="rId150" Type="http://schemas.openxmlformats.org/officeDocument/2006/relationships/image" Target="../media/image85.png"/><Relationship Id="rId171" Type="http://schemas.openxmlformats.org/officeDocument/2006/relationships/customXml" Target="../ink/ink88.xml"/><Relationship Id="rId192" Type="http://schemas.openxmlformats.org/officeDocument/2006/relationships/customXml" Target="../ink/ink99.xml"/><Relationship Id="rId206" Type="http://schemas.openxmlformats.org/officeDocument/2006/relationships/image" Target="../media/image110.png"/><Relationship Id="rId227" Type="http://schemas.openxmlformats.org/officeDocument/2006/relationships/customXml" Target="../ink/ink120.xml"/><Relationship Id="rId248" Type="http://schemas.openxmlformats.org/officeDocument/2006/relationships/customXml" Target="../ink/ink131.xml"/><Relationship Id="rId269" Type="http://schemas.openxmlformats.org/officeDocument/2006/relationships/image" Target="../media/image138.png"/><Relationship Id="rId12" Type="http://schemas.openxmlformats.org/officeDocument/2006/relationships/customXml" Target="../ink/ink6.xml"/><Relationship Id="rId33" Type="http://schemas.openxmlformats.org/officeDocument/2006/relationships/customXml" Target="../ink/ink18.xml"/><Relationship Id="rId108" Type="http://schemas.openxmlformats.org/officeDocument/2006/relationships/customXml" Target="../ink/ink56.xml"/><Relationship Id="rId129" Type="http://schemas.openxmlformats.org/officeDocument/2006/relationships/customXml" Target="../ink/ink67.xml"/><Relationship Id="rId280" Type="http://schemas.openxmlformats.org/officeDocument/2006/relationships/customXml" Target="../ink/ink150.xml"/><Relationship Id="rId54" Type="http://schemas.openxmlformats.org/officeDocument/2006/relationships/image" Target="../media/image38.png"/><Relationship Id="rId75" Type="http://schemas.openxmlformats.org/officeDocument/2006/relationships/customXml" Target="../ink/ink39.xml"/><Relationship Id="rId96" Type="http://schemas.openxmlformats.org/officeDocument/2006/relationships/customXml" Target="../ink/ink50.xml"/><Relationship Id="rId140" Type="http://schemas.openxmlformats.org/officeDocument/2006/relationships/image" Target="../media/image80.png"/><Relationship Id="rId161" Type="http://schemas.openxmlformats.org/officeDocument/2006/relationships/customXml" Target="../ink/ink83.xml"/><Relationship Id="rId182" Type="http://schemas.openxmlformats.org/officeDocument/2006/relationships/image" Target="../media/image101.png"/><Relationship Id="rId217" Type="http://schemas.openxmlformats.org/officeDocument/2006/relationships/customXml" Target="../ink/ink114.xml"/><Relationship Id="rId6" Type="http://schemas.openxmlformats.org/officeDocument/2006/relationships/customXml" Target="../ink/ink3.xml"/><Relationship Id="rId238" Type="http://schemas.openxmlformats.org/officeDocument/2006/relationships/customXml" Target="../ink/ink126.xml"/><Relationship Id="rId259" Type="http://schemas.openxmlformats.org/officeDocument/2006/relationships/image" Target="../media/image134.png"/><Relationship Id="rId23" Type="http://schemas.openxmlformats.org/officeDocument/2006/relationships/customXml" Target="../ink/ink12.xml"/><Relationship Id="rId119" Type="http://schemas.openxmlformats.org/officeDocument/2006/relationships/image" Target="../media/image70.png"/><Relationship Id="rId270" Type="http://schemas.openxmlformats.org/officeDocument/2006/relationships/customXml" Target="../ink/ink144.xml"/><Relationship Id="rId44" Type="http://schemas.openxmlformats.org/officeDocument/2006/relationships/image" Target="../media/image33.png"/><Relationship Id="rId65" Type="http://schemas.openxmlformats.org/officeDocument/2006/relationships/customXml" Target="../ink/ink34.xml"/><Relationship Id="rId86" Type="http://schemas.openxmlformats.org/officeDocument/2006/relationships/customXml" Target="../ink/ink45.xml"/><Relationship Id="rId130" Type="http://schemas.openxmlformats.org/officeDocument/2006/relationships/image" Target="../media/image75.png"/><Relationship Id="rId151" Type="http://schemas.openxmlformats.org/officeDocument/2006/relationships/customXml" Target="../ink/ink78.xml"/><Relationship Id="rId172" Type="http://schemas.openxmlformats.org/officeDocument/2006/relationships/image" Target="../media/image96.png"/><Relationship Id="rId193" Type="http://schemas.openxmlformats.org/officeDocument/2006/relationships/customXml" Target="../ink/ink100.xml"/><Relationship Id="rId207" Type="http://schemas.openxmlformats.org/officeDocument/2006/relationships/customXml" Target="../ink/ink109.xml"/><Relationship Id="rId228" Type="http://schemas.openxmlformats.org/officeDocument/2006/relationships/image" Target="../media/image120.png"/><Relationship Id="rId249" Type="http://schemas.openxmlformats.org/officeDocument/2006/relationships/image" Target="../media/image130.png"/><Relationship Id="rId13" Type="http://schemas.openxmlformats.org/officeDocument/2006/relationships/customXml" Target="../ink/ink7.xml"/><Relationship Id="rId109" Type="http://schemas.openxmlformats.org/officeDocument/2006/relationships/image" Target="../media/image65.png"/><Relationship Id="rId260" Type="http://schemas.openxmlformats.org/officeDocument/2006/relationships/customXml" Target="../ink/ink138.xml"/><Relationship Id="rId281" Type="http://schemas.openxmlformats.org/officeDocument/2006/relationships/image" Target="../media/image143.png"/><Relationship Id="rId34" Type="http://schemas.openxmlformats.org/officeDocument/2006/relationships/image" Target="../media/image28.png"/><Relationship Id="rId50" Type="http://schemas.openxmlformats.org/officeDocument/2006/relationships/image" Target="../media/image36.png"/><Relationship Id="rId55" Type="http://schemas.openxmlformats.org/officeDocument/2006/relationships/customXml" Target="../ink/ink29.xml"/><Relationship Id="rId76" Type="http://schemas.openxmlformats.org/officeDocument/2006/relationships/image" Target="../media/image49.png"/><Relationship Id="rId97" Type="http://schemas.openxmlformats.org/officeDocument/2006/relationships/image" Target="../media/image59.png"/><Relationship Id="rId104" Type="http://schemas.openxmlformats.org/officeDocument/2006/relationships/customXml" Target="../ink/ink54.xml"/><Relationship Id="rId120" Type="http://schemas.openxmlformats.org/officeDocument/2006/relationships/customXml" Target="../ink/ink62.xml"/><Relationship Id="rId125" Type="http://schemas.openxmlformats.org/officeDocument/2006/relationships/image" Target="../media/image73.png"/><Relationship Id="rId141" Type="http://schemas.openxmlformats.org/officeDocument/2006/relationships/customXml" Target="../ink/ink73.xml"/><Relationship Id="rId146" Type="http://schemas.openxmlformats.org/officeDocument/2006/relationships/image" Target="../media/image83.png"/><Relationship Id="rId167" Type="http://schemas.openxmlformats.org/officeDocument/2006/relationships/customXml" Target="../ink/ink86.xml"/><Relationship Id="rId188" Type="http://schemas.openxmlformats.org/officeDocument/2006/relationships/customXml" Target="../ink/ink97.xml"/><Relationship Id="rId7" Type="http://schemas.openxmlformats.org/officeDocument/2006/relationships/image" Target="../media/image15.png"/><Relationship Id="rId71" Type="http://schemas.openxmlformats.org/officeDocument/2006/relationships/customXml" Target="../ink/ink37.xml"/><Relationship Id="rId92" Type="http://schemas.openxmlformats.org/officeDocument/2006/relationships/customXml" Target="../ink/ink48.xml"/><Relationship Id="rId162" Type="http://schemas.openxmlformats.org/officeDocument/2006/relationships/image" Target="../media/image91.png"/><Relationship Id="rId183" Type="http://schemas.openxmlformats.org/officeDocument/2006/relationships/customXml" Target="../ink/ink94.xml"/><Relationship Id="rId213" Type="http://schemas.openxmlformats.org/officeDocument/2006/relationships/customXml" Target="../ink/ink112.xml"/><Relationship Id="rId218" Type="http://schemas.openxmlformats.org/officeDocument/2006/relationships/image" Target="../media/image116.png"/><Relationship Id="rId234" Type="http://schemas.openxmlformats.org/officeDocument/2006/relationships/image" Target="../media/image123.png"/><Relationship Id="rId239" Type="http://schemas.openxmlformats.org/officeDocument/2006/relationships/image" Target="../media/image125.png"/><Relationship Id="rId2" Type="http://schemas.openxmlformats.org/officeDocument/2006/relationships/image" Target="../media/image14.png"/><Relationship Id="rId29" Type="http://schemas.openxmlformats.org/officeDocument/2006/relationships/customXml" Target="../ink/ink16.xml"/><Relationship Id="rId250" Type="http://schemas.openxmlformats.org/officeDocument/2006/relationships/customXml" Target="../ink/ink132.xml"/><Relationship Id="rId255" Type="http://schemas.openxmlformats.org/officeDocument/2006/relationships/customXml" Target="../ink/ink135.xml"/><Relationship Id="rId271" Type="http://schemas.openxmlformats.org/officeDocument/2006/relationships/image" Target="../media/image139.png"/><Relationship Id="rId276" Type="http://schemas.openxmlformats.org/officeDocument/2006/relationships/customXml" Target="../ink/ink147.xml"/><Relationship Id="rId24" Type="http://schemas.openxmlformats.org/officeDocument/2006/relationships/customXml" Target="../ink/ink13.xml"/><Relationship Id="rId40" Type="http://schemas.openxmlformats.org/officeDocument/2006/relationships/image" Target="../media/image31.png"/><Relationship Id="rId45" Type="http://schemas.openxmlformats.org/officeDocument/2006/relationships/customXml" Target="../ink/ink24.xml"/><Relationship Id="rId66" Type="http://schemas.openxmlformats.org/officeDocument/2006/relationships/image" Target="../media/image44.png"/><Relationship Id="rId87" Type="http://schemas.openxmlformats.org/officeDocument/2006/relationships/image" Target="../media/image54.png"/><Relationship Id="rId110" Type="http://schemas.openxmlformats.org/officeDocument/2006/relationships/customXml" Target="../ink/ink57.xml"/><Relationship Id="rId115" Type="http://schemas.openxmlformats.org/officeDocument/2006/relationships/image" Target="../media/image68.png"/><Relationship Id="rId131" Type="http://schemas.openxmlformats.org/officeDocument/2006/relationships/customXml" Target="../ink/ink68.xml"/><Relationship Id="rId136" Type="http://schemas.openxmlformats.org/officeDocument/2006/relationships/image" Target="../media/image78.png"/><Relationship Id="rId157" Type="http://schemas.openxmlformats.org/officeDocument/2006/relationships/customXml" Target="../ink/ink81.xml"/><Relationship Id="rId178" Type="http://schemas.openxmlformats.org/officeDocument/2006/relationships/image" Target="../media/image99.png"/><Relationship Id="rId61" Type="http://schemas.openxmlformats.org/officeDocument/2006/relationships/customXml" Target="../ink/ink32.xml"/><Relationship Id="rId82" Type="http://schemas.openxmlformats.org/officeDocument/2006/relationships/image" Target="../media/image52.png"/><Relationship Id="rId152" Type="http://schemas.openxmlformats.org/officeDocument/2006/relationships/image" Target="../media/image86.png"/><Relationship Id="rId173" Type="http://schemas.openxmlformats.org/officeDocument/2006/relationships/customXml" Target="../ink/ink89.xml"/><Relationship Id="rId194" Type="http://schemas.openxmlformats.org/officeDocument/2006/relationships/image" Target="../media/image106.png"/><Relationship Id="rId199" Type="http://schemas.openxmlformats.org/officeDocument/2006/relationships/customXml" Target="../ink/ink104.xml"/><Relationship Id="rId203" Type="http://schemas.openxmlformats.org/officeDocument/2006/relationships/customXml" Target="../ink/ink107.xml"/><Relationship Id="rId208" Type="http://schemas.openxmlformats.org/officeDocument/2006/relationships/image" Target="../media/image111.png"/><Relationship Id="rId229" Type="http://schemas.openxmlformats.org/officeDocument/2006/relationships/customXml" Target="../ink/ink121.xml"/><Relationship Id="rId19" Type="http://schemas.openxmlformats.org/officeDocument/2006/relationships/customXml" Target="../ink/ink10.xml"/><Relationship Id="rId224" Type="http://schemas.openxmlformats.org/officeDocument/2006/relationships/customXml" Target="../ink/ink118.xml"/><Relationship Id="rId240" Type="http://schemas.openxmlformats.org/officeDocument/2006/relationships/customXml" Target="../ink/ink127.xml"/><Relationship Id="rId245" Type="http://schemas.openxmlformats.org/officeDocument/2006/relationships/image" Target="../media/image128.png"/><Relationship Id="rId261" Type="http://schemas.openxmlformats.org/officeDocument/2006/relationships/image" Target="../media/image135.png"/><Relationship Id="rId266" Type="http://schemas.openxmlformats.org/officeDocument/2006/relationships/image" Target="../media/image137.png"/><Relationship Id="rId287" Type="http://schemas.openxmlformats.org/officeDocument/2006/relationships/customXml" Target="../ink/ink154.xml"/><Relationship Id="rId14" Type="http://schemas.openxmlformats.org/officeDocument/2006/relationships/image" Target="../media/image19.png"/><Relationship Id="rId30" Type="http://schemas.openxmlformats.org/officeDocument/2006/relationships/image" Target="../media/image26.png"/><Relationship Id="rId35" Type="http://schemas.openxmlformats.org/officeDocument/2006/relationships/customXml" Target="../ink/ink19.xml"/><Relationship Id="rId56" Type="http://schemas.openxmlformats.org/officeDocument/2006/relationships/image" Target="../media/image39.png"/><Relationship Id="rId77" Type="http://schemas.openxmlformats.org/officeDocument/2006/relationships/customXml" Target="../ink/ink40.xml"/><Relationship Id="rId100" Type="http://schemas.openxmlformats.org/officeDocument/2006/relationships/customXml" Target="../ink/ink52.xml"/><Relationship Id="rId105" Type="http://schemas.openxmlformats.org/officeDocument/2006/relationships/image" Target="../media/image63.png"/><Relationship Id="rId126" Type="http://schemas.openxmlformats.org/officeDocument/2006/relationships/customXml" Target="../ink/ink65.xml"/><Relationship Id="rId147" Type="http://schemas.openxmlformats.org/officeDocument/2006/relationships/customXml" Target="../ink/ink76.xml"/><Relationship Id="rId168" Type="http://schemas.openxmlformats.org/officeDocument/2006/relationships/image" Target="../media/image94.png"/><Relationship Id="rId282" Type="http://schemas.openxmlformats.org/officeDocument/2006/relationships/customXml" Target="../ink/ink151.xml"/><Relationship Id="rId8" Type="http://schemas.openxmlformats.org/officeDocument/2006/relationships/customXml" Target="../ink/ink4.xml"/><Relationship Id="rId51" Type="http://schemas.openxmlformats.org/officeDocument/2006/relationships/customXml" Target="../ink/ink27.xml"/><Relationship Id="rId72" Type="http://schemas.openxmlformats.org/officeDocument/2006/relationships/image" Target="../media/image47.png"/><Relationship Id="rId93" Type="http://schemas.openxmlformats.org/officeDocument/2006/relationships/image" Target="../media/image57.png"/><Relationship Id="rId98" Type="http://schemas.openxmlformats.org/officeDocument/2006/relationships/customXml" Target="../ink/ink51.xml"/><Relationship Id="rId121" Type="http://schemas.openxmlformats.org/officeDocument/2006/relationships/image" Target="../media/image71.png"/><Relationship Id="rId142" Type="http://schemas.openxmlformats.org/officeDocument/2006/relationships/image" Target="../media/image81.png"/><Relationship Id="rId163" Type="http://schemas.openxmlformats.org/officeDocument/2006/relationships/customXml" Target="../ink/ink84.xml"/><Relationship Id="rId184" Type="http://schemas.openxmlformats.org/officeDocument/2006/relationships/image" Target="../media/image102.png"/><Relationship Id="rId189" Type="http://schemas.openxmlformats.org/officeDocument/2006/relationships/image" Target="../media/image104.png"/><Relationship Id="rId219" Type="http://schemas.openxmlformats.org/officeDocument/2006/relationships/customXml" Target="../ink/ink115.xml"/><Relationship Id="rId3" Type="http://schemas.microsoft.com/office/2007/relationships/hdphoto" Target="../media/hdphoto2.wdp"/><Relationship Id="rId214" Type="http://schemas.openxmlformats.org/officeDocument/2006/relationships/image" Target="../media/image114.png"/><Relationship Id="rId230" Type="http://schemas.openxmlformats.org/officeDocument/2006/relationships/image" Target="../media/image121.png"/><Relationship Id="rId235" Type="http://schemas.openxmlformats.org/officeDocument/2006/relationships/customXml" Target="../ink/ink124.xml"/><Relationship Id="rId251" Type="http://schemas.openxmlformats.org/officeDocument/2006/relationships/customXml" Target="../ink/ink133.xml"/><Relationship Id="rId256" Type="http://schemas.openxmlformats.org/officeDocument/2006/relationships/customXml" Target="../ink/ink136.xml"/><Relationship Id="rId277" Type="http://schemas.openxmlformats.org/officeDocument/2006/relationships/customXml" Target="../ink/ink148.xml"/><Relationship Id="rId25" Type="http://schemas.openxmlformats.org/officeDocument/2006/relationships/customXml" Target="../ink/ink14.xml"/><Relationship Id="rId46" Type="http://schemas.openxmlformats.org/officeDocument/2006/relationships/image" Target="../media/image34.png"/><Relationship Id="rId67" Type="http://schemas.openxmlformats.org/officeDocument/2006/relationships/customXml" Target="../ink/ink35.xml"/><Relationship Id="rId116" Type="http://schemas.openxmlformats.org/officeDocument/2006/relationships/customXml" Target="../ink/ink60.xml"/><Relationship Id="rId137" Type="http://schemas.openxmlformats.org/officeDocument/2006/relationships/customXml" Target="../ink/ink71.xml"/><Relationship Id="rId158" Type="http://schemas.openxmlformats.org/officeDocument/2006/relationships/image" Target="../media/image89.png"/><Relationship Id="rId272" Type="http://schemas.openxmlformats.org/officeDocument/2006/relationships/customXml" Target="../ink/ink145.xml"/><Relationship Id="rId20" Type="http://schemas.openxmlformats.org/officeDocument/2006/relationships/image" Target="../media/image22.png"/><Relationship Id="rId41" Type="http://schemas.openxmlformats.org/officeDocument/2006/relationships/customXml" Target="../ink/ink22.xml"/><Relationship Id="rId62" Type="http://schemas.openxmlformats.org/officeDocument/2006/relationships/image" Target="../media/image42.png"/><Relationship Id="rId83" Type="http://schemas.openxmlformats.org/officeDocument/2006/relationships/customXml" Target="../ink/ink43.xml"/><Relationship Id="rId88" Type="http://schemas.openxmlformats.org/officeDocument/2006/relationships/customXml" Target="../ink/ink46.xml"/><Relationship Id="rId111" Type="http://schemas.openxmlformats.org/officeDocument/2006/relationships/image" Target="../media/image66.png"/><Relationship Id="rId132" Type="http://schemas.openxmlformats.org/officeDocument/2006/relationships/image" Target="../media/image76.png"/><Relationship Id="rId153" Type="http://schemas.openxmlformats.org/officeDocument/2006/relationships/customXml" Target="../ink/ink79.xml"/><Relationship Id="rId174" Type="http://schemas.openxmlformats.org/officeDocument/2006/relationships/image" Target="../media/image97.png"/><Relationship Id="rId179" Type="http://schemas.openxmlformats.org/officeDocument/2006/relationships/customXml" Target="../ink/ink92.xml"/><Relationship Id="rId195" Type="http://schemas.openxmlformats.org/officeDocument/2006/relationships/customXml" Target="../ink/ink101.xml"/><Relationship Id="rId209" Type="http://schemas.openxmlformats.org/officeDocument/2006/relationships/customXml" Target="../ink/ink110.xml"/><Relationship Id="rId190" Type="http://schemas.openxmlformats.org/officeDocument/2006/relationships/customXml" Target="../ink/ink98.xml"/><Relationship Id="rId204" Type="http://schemas.openxmlformats.org/officeDocument/2006/relationships/image" Target="../media/image109.png"/><Relationship Id="rId220" Type="http://schemas.openxmlformats.org/officeDocument/2006/relationships/image" Target="../media/image117.png"/><Relationship Id="rId225" Type="http://schemas.openxmlformats.org/officeDocument/2006/relationships/customXml" Target="../ink/ink119.xml"/><Relationship Id="rId241" Type="http://schemas.openxmlformats.org/officeDocument/2006/relationships/image" Target="../media/image126.png"/><Relationship Id="rId246" Type="http://schemas.openxmlformats.org/officeDocument/2006/relationships/customXml" Target="../ink/ink130.xml"/><Relationship Id="rId267" Type="http://schemas.openxmlformats.org/officeDocument/2006/relationships/customXml" Target="../ink/ink142.xml"/><Relationship Id="rId288" Type="http://schemas.openxmlformats.org/officeDocument/2006/relationships/customXml" Target="../ink/ink155.xml"/><Relationship Id="rId15" Type="http://schemas.openxmlformats.org/officeDocument/2006/relationships/customXml" Target="../ink/ink8.xml"/><Relationship Id="rId36" Type="http://schemas.openxmlformats.org/officeDocument/2006/relationships/image" Target="../media/image29.png"/><Relationship Id="rId57" Type="http://schemas.openxmlformats.org/officeDocument/2006/relationships/customXml" Target="../ink/ink30.xml"/><Relationship Id="rId106" Type="http://schemas.openxmlformats.org/officeDocument/2006/relationships/customXml" Target="../ink/ink55.xml"/><Relationship Id="rId127" Type="http://schemas.openxmlformats.org/officeDocument/2006/relationships/image" Target="../media/image74.png"/><Relationship Id="rId262" Type="http://schemas.openxmlformats.org/officeDocument/2006/relationships/customXml" Target="../ink/ink139.xml"/><Relationship Id="rId283" Type="http://schemas.openxmlformats.org/officeDocument/2006/relationships/image" Target="../media/image144.png"/><Relationship Id="rId10" Type="http://schemas.openxmlformats.org/officeDocument/2006/relationships/customXml" Target="../ink/ink5.xml"/><Relationship Id="rId31" Type="http://schemas.openxmlformats.org/officeDocument/2006/relationships/customXml" Target="../ink/ink17.xml"/><Relationship Id="rId52" Type="http://schemas.openxmlformats.org/officeDocument/2006/relationships/image" Target="../media/image37.png"/><Relationship Id="rId73" Type="http://schemas.openxmlformats.org/officeDocument/2006/relationships/customXml" Target="../ink/ink38.xml"/><Relationship Id="rId78" Type="http://schemas.openxmlformats.org/officeDocument/2006/relationships/image" Target="../media/image50.png"/><Relationship Id="rId94" Type="http://schemas.openxmlformats.org/officeDocument/2006/relationships/customXml" Target="../ink/ink49.xml"/><Relationship Id="rId99" Type="http://schemas.openxmlformats.org/officeDocument/2006/relationships/image" Target="../media/image60.png"/><Relationship Id="rId101" Type="http://schemas.openxmlformats.org/officeDocument/2006/relationships/image" Target="../media/image61.png"/><Relationship Id="rId122" Type="http://schemas.openxmlformats.org/officeDocument/2006/relationships/customXml" Target="../ink/ink63.xml"/><Relationship Id="rId143" Type="http://schemas.openxmlformats.org/officeDocument/2006/relationships/customXml" Target="../ink/ink74.xml"/><Relationship Id="rId148" Type="http://schemas.openxmlformats.org/officeDocument/2006/relationships/image" Target="../media/image84.png"/><Relationship Id="rId164" Type="http://schemas.openxmlformats.org/officeDocument/2006/relationships/image" Target="../media/image92.png"/><Relationship Id="rId169" Type="http://schemas.openxmlformats.org/officeDocument/2006/relationships/customXml" Target="../ink/ink87.xml"/><Relationship Id="rId185" Type="http://schemas.openxmlformats.org/officeDocument/2006/relationships/customXml" Target="../ink/ink95.xml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180" Type="http://schemas.openxmlformats.org/officeDocument/2006/relationships/image" Target="../media/image100.png"/><Relationship Id="rId210" Type="http://schemas.openxmlformats.org/officeDocument/2006/relationships/image" Target="../media/image112.png"/><Relationship Id="rId215" Type="http://schemas.openxmlformats.org/officeDocument/2006/relationships/customXml" Target="../ink/ink113.xml"/><Relationship Id="rId236" Type="http://schemas.openxmlformats.org/officeDocument/2006/relationships/image" Target="../media/image124.png"/><Relationship Id="rId257" Type="http://schemas.openxmlformats.org/officeDocument/2006/relationships/image" Target="../media/image133.png"/><Relationship Id="rId278" Type="http://schemas.openxmlformats.org/officeDocument/2006/relationships/customXml" Target="../ink/ink149.xml"/><Relationship Id="rId26" Type="http://schemas.openxmlformats.org/officeDocument/2006/relationships/image" Target="../media/image24.png"/><Relationship Id="rId231" Type="http://schemas.openxmlformats.org/officeDocument/2006/relationships/customXml" Target="../ink/ink122.xml"/><Relationship Id="rId252" Type="http://schemas.openxmlformats.org/officeDocument/2006/relationships/image" Target="../media/image131.png"/><Relationship Id="rId273" Type="http://schemas.openxmlformats.org/officeDocument/2006/relationships/image" Target="../media/image140.png"/><Relationship Id="rId47" Type="http://schemas.openxmlformats.org/officeDocument/2006/relationships/customXml" Target="../ink/ink25.xml"/><Relationship Id="rId68" Type="http://schemas.openxmlformats.org/officeDocument/2006/relationships/image" Target="../media/image45.png"/><Relationship Id="rId89" Type="http://schemas.openxmlformats.org/officeDocument/2006/relationships/image" Target="../media/image55.png"/><Relationship Id="rId112" Type="http://schemas.openxmlformats.org/officeDocument/2006/relationships/customXml" Target="../ink/ink58.xml"/><Relationship Id="rId133" Type="http://schemas.openxmlformats.org/officeDocument/2006/relationships/customXml" Target="../ink/ink69.xml"/><Relationship Id="rId154" Type="http://schemas.openxmlformats.org/officeDocument/2006/relationships/image" Target="../media/image87.png"/><Relationship Id="rId175" Type="http://schemas.openxmlformats.org/officeDocument/2006/relationships/customXml" Target="../ink/ink90.xml"/><Relationship Id="rId196" Type="http://schemas.openxmlformats.org/officeDocument/2006/relationships/image" Target="../media/image107.png"/><Relationship Id="rId200" Type="http://schemas.openxmlformats.org/officeDocument/2006/relationships/customXml" Target="../ink/ink105.xml"/><Relationship Id="rId16" Type="http://schemas.openxmlformats.org/officeDocument/2006/relationships/image" Target="../media/image20.png"/><Relationship Id="rId221" Type="http://schemas.openxmlformats.org/officeDocument/2006/relationships/customXml" Target="../ink/ink116.xml"/><Relationship Id="rId242" Type="http://schemas.openxmlformats.org/officeDocument/2006/relationships/customXml" Target="../ink/ink128.xml"/><Relationship Id="rId263" Type="http://schemas.openxmlformats.org/officeDocument/2006/relationships/customXml" Target="../ink/ink140.xml"/><Relationship Id="rId284" Type="http://schemas.openxmlformats.org/officeDocument/2006/relationships/customXml" Target="../ink/ink152.xml"/><Relationship Id="rId37" Type="http://schemas.openxmlformats.org/officeDocument/2006/relationships/customXml" Target="../ink/ink20.xml"/><Relationship Id="rId58" Type="http://schemas.openxmlformats.org/officeDocument/2006/relationships/image" Target="../media/image40.png"/><Relationship Id="rId79" Type="http://schemas.openxmlformats.org/officeDocument/2006/relationships/customXml" Target="../ink/ink41.xml"/><Relationship Id="rId102" Type="http://schemas.openxmlformats.org/officeDocument/2006/relationships/customXml" Target="../ink/ink53.xml"/><Relationship Id="rId123" Type="http://schemas.openxmlformats.org/officeDocument/2006/relationships/image" Target="../media/image72.png"/><Relationship Id="rId144" Type="http://schemas.openxmlformats.org/officeDocument/2006/relationships/image" Target="../media/image82.png"/><Relationship Id="rId90" Type="http://schemas.openxmlformats.org/officeDocument/2006/relationships/customXml" Target="../ink/ink47.xml"/><Relationship Id="rId165" Type="http://schemas.openxmlformats.org/officeDocument/2006/relationships/customXml" Target="../ink/ink85.xml"/><Relationship Id="rId186" Type="http://schemas.openxmlformats.org/officeDocument/2006/relationships/customXml" Target="../ink/ink96.xml"/><Relationship Id="rId211" Type="http://schemas.openxmlformats.org/officeDocument/2006/relationships/customXml" Target="../ink/ink111.xml"/><Relationship Id="rId232" Type="http://schemas.openxmlformats.org/officeDocument/2006/relationships/image" Target="../media/image122.png"/><Relationship Id="rId253" Type="http://schemas.openxmlformats.org/officeDocument/2006/relationships/customXml" Target="../ink/ink134.xml"/><Relationship Id="rId274" Type="http://schemas.openxmlformats.org/officeDocument/2006/relationships/customXml" Target="../ink/ink146.xml"/><Relationship Id="rId27" Type="http://schemas.openxmlformats.org/officeDocument/2006/relationships/customXml" Target="../ink/ink15.xml"/><Relationship Id="rId48" Type="http://schemas.openxmlformats.org/officeDocument/2006/relationships/image" Target="../media/image35.png"/><Relationship Id="rId69" Type="http://schemas.openxmlformats.org/officeDocument/2006/relationships/customXml" Target="../ink/ink36.xml"/><Relationship Id="rId113" Type="http://schemas.openxmlformats.org/officeDocument/2006/relationships/image" Target="../media/image67.png"/><Relationship Id="rId134" Type="http://schemas.openxmlformats.org/officeDocument/2006/relationships/image" Target="../media/image77.png"/><Relationship Id="rId80" Type="http://schemas.openxmlformats.org/officeDocument/2006/relationships/image" Target="../media/image51.png"/><Relationship Id="rId155" Type="http://schemas.openxmlformats.org/officeDocument/2006/relationships/customXml" Target="../ink/ink80.xml"/><Relationship Id="rId176" Type="http://schemas.openxmlformats.org/officeDocument/2006/relationships/image" Target="../media/image98.png"/><Relationship Id="rId197" Type="http://schemas.openxmlformats.org/officeDocument/2006/relationships/customXml" Target="../ink/ink102.xml"/><Relationship Id="rId201" Type="http://schemas.openxmlformats.org/officeDocument/2006/relationships/customXml" Target="../ink/ink106.xml"/><Relationship Id="rId222" Type="http://schemas.openxmlformats.org/officeDocument/2006/relationships/image" Target="../media/image118.png"/><Relationship Id="rId243" Type="http://schemas.openxmlformats.org/officeDocument/2006/relationships/image" Target="../media/image127.png"/><Relationship Id="rId264" Type="http://schemas.openxmlformats.org/officeDocument/2006/relationships/image" Target="../media/image136.png"/><Relationship Id="rId285" Type="http://schemas.openxmlformats.org/officeDocument/2006/relationships/image" Target="../media/image145.png"/><Relationship Id="rId17" Type="http://schemas.openxmlformats.org/officeDocument/2006/relationships/customXml" Target="../ink/ink9.xml"/><Relationship Id="rId38" Type="http://schemas.openxmlformats.org/officeDocument/2006/relationships/image" Target="../media/image30.png"/><Relationship Id="rId59" Type="http://schemas.openxmlformats.org/officeDocument/2006/relationships/customXml" Target="../ink/ink31.xml"/><Relationship Id="rId103" Type="http://schemas.openxmlformats.org/officeDocument/2006/relationships/image" Target="../media/image62.png"/><Relationship Id="rId124" Type="http://schemas.openxmlformats.org/officeDocument/2006/relationships/customXml" Target="../ink/ink64.xml"/><Relationship Id="rId70" Type="http://schemas.openxmlformats.org/officeDocument/2006/relationships/image" Target="../media/image46.png"/><Relationship Id="rId91" Type="http://schemas.openxmlformats.org/officeDocument/2006/relationships/image" Target="../media/image56.png"/><Relationship Id="rId145" Type="http://schemas.openxmlformats.org/officeDocument/2006/relationships/customXml" Target="../ink/ink75.xml"/><Relationship Id="rId166" Type="http://schemas.openxmlformats.org/officeDocument/2006/relationships/image" Target="../media/image93.png"/><Relationship Id="rId187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13.png"/><Relationship Id="rId233" Type="http://schemas.openxmlformats.org/officeDocument/2006/relationships/customXml" Target="../ink/ink123.xml"/><Relationship Id="rId254" Type="http://schemas.openxmlformats.org/officeDocument/2006/relationships/image" Target="../media/image132.png"/><Relationship Id="rId28" Type="http://schemas.openxmlformats.org/officeDocument/2006/relationships/image" Target="../media/image25.png"/><Relationship Id="rId49" Type="http://schemas.openxmlformats.org/officeDocument/2006/relationships/customXml" Target="../ink/ink26.xml"/><Relationship Id="rId114" Type="http://schemas.openxmlformats.org/officeDocument/2006/relationships/customXml" Target="../ink/ink59.xml"/><Relationship Id="rId275" Type="http://schemas.openxmlformats.org/officeDocument/2006/relationships/image" Target="../media/image141.png"/><Relationship Id="rId60" Type="http://schemas.openxmlformats.org/officeDocument/2006/relationships/image" Target="../media/image41.png"/><Relationship Id="rId81" Type="http://schemas.openxmlformats.org/officeDocument/2006/relationships/customXml" Target="../ink/ink42.xml"/><Relationship Id="rId135" Type="http://schemas.openxmlformats.org/officeDocument/2006/relationships/customXml" Target="../ink/ink70.xml"/><Relationship Id="rId156" Type="http://schemas.openxmlformats.org/officeDocument/2006/relationships/image" Target="../media/image88.png"/><Relationship Id="rId177" Type="http://schemas.openxmlformats.org/officeDocument/2006/relationships/customXml" Target="../ink/ink91.xml"/><Relationship Id="rId198" Type="http://schemas.openxmlformats.org/officeDocument/2006/relationships/customXml" Target="../ink/ink103.xml"/><Relationship Id="rId202" Type="http://schemas.openxmlformats.org/officeDocument/2006/relationships/image" Target="../media/image108.png"/><Relationship Id="rId223" Type="http://schemas.openxmlformats.org/officeDocument/2006/relationships/customXml" Target="../ink/ink117.xml"/><Relationship Id="rId244" Type="http://schemas.openxmlformats.org/officeDocument/2006/relationships/customXml" Target="../ink/ink129.xml"/><Relationship Id="rId18" Type="http://schemas.openxmlformats.org/officeDocument/2006/relationships/image" Target="../media/image21.png"/><Relationship Id="rId39" Type="http://schemas.openxmlformats.org/officeDocument/2006/relationships/customXml" Target="../ink/ink21.xml"/><Relationship Id="rId265" Type="http://schemas.openxmlformats.org/officeDocument/2006/relationships/customXml" Target="../ink/ink141.xml"/><Relationship Id="rId286" Type="http://schemas.openxmlformats.org/officeDocument/2006/relationships/customXml" Target="../ink/ink153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.png"/><Relationship Id="rId21" Type="http://schemas.openxmlformats.org/officeDocument/2006/relationships/customXml" Target="../ink/ink164.xml"/><Relationship Id="rId42" Type="http://schemas.openxmlformats.org/officeDocument/2006/relationships/customXml" Target="../ink/ink175.xml"/><Relationship Id="rId63" Type="http://schemas.openxmlformats.org/officeDocument/2006/relationships/customXml" Target="../ink/ink186.xml"/><Relationship Id="rId84" Type="http://schemas.openxmlformats.org/officeDocument/2006/relationships/customXml" Target="../ink/ink197.xml"/><Relationship Id="rId138" Type="http://schemas.openxmlformats.org/officeDocument/2006/relationships/customXml" Target="../ink/ink228.xml"/><Relationship Id="rId159" Type="http://schemas.openxmlformats.org/officeDocument/2006/relationships/customXml" Target="../ink/ink239.xml"/><Relationship Id="rId170" Type="http://schemas.openxmlformats.org/officeDocument/2006/relationships/image" Target="../media/image66.png"/><Relationship Id="rId191" Type="http://schemas.openxmlformats.org/officeDocument/2006/relationships/customXml" Target="../ink/ink255.xml"/><Relationship Id="rId196" Type="http://schemas.openxmlformats.org/officeDocument/2006/relationships/image" Target="../media/image154.png"/><Relationship Id="rId200" Type="http://schemas.openxmlformats.org/officeDocument/2006/relationships/image" Target="../media/image156.png"/><Relationship Id="rId16" Type="http://schemas.openxmlformats.org/officeDocument/2006/relationships/image" Target="../media/image20.png"/><Relationship Id="rId107" Type="http://schemas.openxmlformats.org/officeDocument/2006/relationships/image" Target="../media/image137.png"/><Relationship Id="rId11" Type="http://schemas.openxmlformats.org/officeDocument/2006/relationships/image" Target="../media/image18.png"/><Relationship Id="rId32" Type="http://schemas.openxmlformats.org/officeDocument/2006/relationships/image" Target="../media/image28.png"/><Relationship Id="rId37" Type="http://schemas.openxmlformats.org/officeDocument/2006/relationships/customXml" Target="../ink/ink172.xml"/><Relationship Id="rId53" Type="http://schemas.openxmlformats.org/officeDocument/2006/relationships/customXml" Target="../ink/ink181.xml"/><Relationship Id="rId58" Type="http://schemas.openxmlformats.org/officeDocument/2006/relationships/image" Target="../media/image93.png"/><Relationship Id="rId74" Type="http://schemas.openxmlformats.org/officeDocument/2006/relationships/image" Target="../media/image101.png"/><Relationship Id="rId79" Type="http://schemas.openxmlformats.org/officeDocument/2006/relationships/image" Target="../media/image103.png"/><Relationship Id="rId102" Type="http://schemas.openxmlformats.org/officeDocument/2006/relationships/customXml" Target="../ink/ink207.xml"/><Relationship Id="rId123" Type="http://schemas.openxmlformats.org/officeDocument/2006/relationships/customXml" Target="../ink/ink220.xml"/><Relationship Id="rId128" Type="http://schemas.openxmlformats.org/officeDocument/2006/relationships/image" Target="../media/image108.png"/><Relationship Id="rId144" Type="http://schemas.openxmlformats.org/officeDocument/2006/relationships/customXml" Target="../ink/ink231.xml"/><Relationship Id="rId149" Type="http://schemas.openxmlformats.org/officeDocument/2006/relationships/image" Target="../media/image74.png"/><Relationship Id="rId5" Type="http://schemas.microsoft.com/office/2007/relationships/hdphoto" Target="../media/hdphoto3.wdp"/><Relationship Id="rId90" Type="http://schemas.openxmlformats.org/officeDocument/2006/relationships/image" Target="../media/image125.png"/><Relationship Id="rId95" Type="http://schemas.openxmlformats.org/officeDocument/2006/relationships/customXml" Target="../ink/ink203.xml"/><Relationship Id="rId160" Type="http://schemas.openxmlformats.org/officeDocument/2006/relationships/image" Target="../media/image112.png"/><Relationship Id="rId165" Type="http://schemas.openxmlformats.org/officeDocument/2006/relationships/customXml" Target="../ink/ink242.xml"/><Relationship Id="rId181" Type="http://schemas.openxmlformats.org/officeDocument/2006/relationships/customXml" Target="../ink/ink250.xml"/><Relationship Id="rId186" Type="http://schemas.openxmlformats.org/officeDocument/2006/relationships/image" Target="../media/image149.png"/><Relationship Id="rId22" Type="http://schemas.openxmlformats.org/officeDocument/2006/relationships/image" Target="../media/image85.png"/><Relationship Id="rId27" Type="http://schemas.openxmlformats.org/officeDocument/2006/relationships/customXml" Target="../ink/ink167.xml"/><Relationship Id="rId43" Type="http://schemas.openxmlformats.org/officeDocument/2006/relationships/customXml" Target="../ink/ink176.xml"/><Relationship Id="rId48" Type="http://schemas.openxmlformats.org/officeDocument/2006/relationships/image" Target="../media/image90.png"/><Relationship Id="rId64" Type="http://schemas.openxmlformats.org/officeDocument/2006/relationships/image" Target="../media/image96.png"/><Relationship Id="rId69" Type="http://schemas.openxmlformats.org/officeDocument/2006/relationships/customXml" Target="../ink/ink189.xml"/><Relationship Id="rId113" Type="http://schemas.openxmlformats.org/officeDocument/2006/relationships/image" Target="../media/image48.png"/><Relationship Id="rId118" Type="http://schemas.openxmlformats.org/officeDocument/2006/relationships/customXml" Target="../ink/ink215.xml"/><Relationship Id="rId134" Type="http://schemas.openxmlformats.org/officeDocument/2006/relationships/image" Target="../media/image51.png"/><Relationship Id="rId139" Type="http://schemas.openxmlformats.org/officeDocument/2006/relationships/image" Target="../media/image53.png"/><Relationship Id="rId80" Type="http://schemas.openxmlformats.org/officeDocument/2006/relationships/customXml" Target="../ink/ink195.xml"/><Relationship Id="rId85" Type="http://schemas.openxmlformats.org/officeDocument/2006/relationships/image" Target="../media/image27.png"/><Relationship Id="rId150" Type="http://schemas.openxmlformats.org/officeDocument/2006/relationships/customXml" Target="../ink/ink234.xml"/><Relationship Id="rId155" Type="http://schemas.openxmlformats.org/officeDocument/2006/relationships/customXml" Target="../ink/ink237.xml"/><Relationship Id="rId171" Type="http://schemas.openxmlformats.org/officeDocument/2006/relationships/customXml" Target="../ink/ink245.xml"/><Relationship Id="rId176" Type="http://schemas.openxmlformats.org/officeDocument/2006/relationships/image" Target="../media/image31.png"/><Relationship Id="rId192" Type="http://schemas.openxmlformats.org/officeDocument/2006/relationships/image" Target="../media/image152.png"/><Relationship Id="rId197" Type="http://schemas.openxmlformats.org/officeDocument/2006/relationships/customXml" Target="../ink/ink258.xml"/><Relationship Id="rId201" Type="http://schemas.openxmlformats.org/officeDocument/2006/relationships/customXml" Target="../ink/ink260.xml"/><Relationship Id="rId12" Type="http://schemas.openxmlformats.org/officeDocument/2006/relationships/customXml" Target="../ink/ink159.xml"/><Relationship Id="rId17" Type="http://schemas.openxmlformats.org/officeDocument/2006/relationships/customXml" Target="../ink/ink162.xml"/><Relationship Id="rId33" Type="http://schemas.openxmlformats.org/officeDocument/2006/relationships/customXml" Target="../ink/ink170.xml"/><Relationship Id="rId38" Type="http://schemas.openxmlformats.org/officeDocument/2006/relationships/image" Target="../media/image22.png"/><Relationship Id="rId59" Type="http://schemas.openxmlformats.org/officeDocument/2006/relationships/customXml" Target="../ink/ink184.xml"/><Relationship Id="rId103" Type="http://schemas.openxmlformats.org/officeDocument/2006/relationships/image" Target="../media/image107.png"/><Relationship Id="rId108" Type="http://schemas.openxmlformats.org/officeDocument/2006/relationships/customXml" Target="../ink/ink210.xml"/><Relationship Id="rId124" Type="http://schemas.openxmlformats.org/officeDocument/2006/relationships/image" Target="../media/image138.png"/><Relationship Id="rId129" Type="http://schemas.openxmlformats.org/officeDocument/2006/relationships/customXml" Target="../ink/ink223.xml"/><Relationship Id="rId54" Type="http://schemas.openxmlformats.org/officeDocument/2006/relationships/image" Target="../media/image91.png"/><Relationship Id="rId70" Type="http://schemas.openxmlformats.org/officeDocument/2006/relationships/image" Target="../media/image99.png"/><Relationship Id="rId75" Type="http://schemas.openxmlformats.org/officeDocument/2006/relationships/customXml" Target="../ink/ink192.xml"/><Relationship Id="rId91" Type="http://schemas.openxmlformats.org/officeDocument/2006/relationships/customXml" Target="../ink/ink201.xml"/><Relationship Id="rId96" Type="http://schemas.openxmlformats.org/officeDocument/2006/relationships/image" Target="../media/image47.png"/><Relationship Id="rId140" Type="http://schemas.openxmlformats.org/officeDocument/2006/relationships/customXml" Target="../ink/ink229.xml"/><Relationship Id="rId145" Type="http://schemas.openxmlformats.org/officeDocument/2006/relationships/image" Target="../media/image72.png"/><Relationship Id="rId161" Type="http://schemas.openxmlformats.org/officeDocument/2006/relationships/customXml" Target="../ink/ink240.xml"/><Relationship Id="rId166" Type="http://schemas.openxmlformats.org/officeDocument/2006/relationships/image" Target="../media/image64.png"/><Relationship Id="rId182" Type="http://schemas.openxmlformats.org/officeDocument/2006/relationships/image" Target="../media/image147.png"/><Relationship Id="rId187" Type="http://schemas.openxmlformats.org/officeDocument/2006/relationships/customXml" Target="../ink/ink2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6.xml"/><Relationship Id="rId23" Type="http://schemas.openxmlformats.org/officeDocument/2006/relationships/customXml" Target="../ink/ink165.xml"/><Relationship Id="rId28" Type="http://schemas.openxmlformats.org/officeDocument/2006/relationships/image" Target="../media/image21.png"/><Relationship Id="rId49" Type="http://schemas.openxmlformats.org/officeDocument/2006/relationships/customXml" Target="../ink/ink179.xml"/><Relationship Id="rId114" Type="http://schemas.openxmlformats.org/officeDocument/2006/relationships/customXml" Target="../ink/ink213.xml"/><Relationship Id="rId119" Type="http://schemas.openxmlformats.org/officeDocument/2006/relationships/customXml" Target="../ink/ink216.xml"/><Relationship Id="rId44" Type="http://schemas.openxmlformats.org/officeDocument/2006/relationships/image" Target="../media/image88.png"/><Relationship Id="rId60" Type="http://schemas.openxmlformats.org/officeDocument/2006/relationships/image" Target="../media/image94.png"/><Relationship Id="rId65" Type="http://schemas.openxmlformats.org/officeDocument/2006/relationships/customXml" Target="../ink/ink187.xml"/><Relationship Id="rId81" Type="http://schemas.openxmlformats.org/officeDocument/2006/relationships/image" Target="../media/image104.png"/><Relationship Id="rId86" Type="http://schemas.openxmlformats.org/officeDocument/2006/relationships/customXml" Target="../ink/ink198.xml"/><Relationship Id="rId130" Type="http://schemas.openxmlformats.org/officeDocument/2006/relationships/image" Target="../media/image109.png"/><Relationship Id="rId135" Type="http://schemas.openxmlformats.org/officeDocument/2006/relationships/customXml" Target="../ink/ink226.xml"/><Relationship Id="rId151" Type="http://schemas.openxmlformats.org/officeDocument/2006/relationships/customXml" Target="../ink/ink235.xml"/><Relationship Id="rId156" Type="http://schemas.openxmlformats.org/officeDocument/2006/relationships/image" Target="../media/image77.png"/><Relationship Id="rId177" Type="http://schemas.openxmlformats.org/officeDocument/2006/relationships/customXml" Target="../ink/ink248.xml"/><Relationship Id="rId198" Type="http://schemas.openxmlformats.org/officeDocument/2006/relationships/image" Target="../media/image155.png"/><Relationship Id="rId172" Type="http://schemas.openxmlformats.org/officeDocument/2006/relationships/image" Target="../media/image67.png"/><Relationship Id="rId193" Type="http://schemas.openxmlformats.org/officeDocument/2006/relationships/customXml" Target="../ink/ink256.xml"/><Relationship Id="rId202" Type="http://schemas.openxmlformats.org/officeDocument/2006/relationships/image" Target="../media/image157.png"/><Relationship Id="rId13" Type="http://schemas.openxmlformats.org/officeDocument/2006/relationships/customXml" Target="../ink/ink160.xml"/><Relationship Id="rId18" Type="http://schemas.openxmlformats.org/officeDocument/2006/relationships/image" Target="../media/image83.png"/><Relationship Id="rId39" Type="http://schemas.openxmlformats.org/officeDocument/2006/relationships/customXml" Target="../ink/ink173.xml"/><Relationship Id="rId109" Type="http://schemas.openxmlformats.org/officeDocument/2006/relationships/image" Target="../media/image142.png"/><Relationship Id="rId34" Type="http://schemas.openxmlformats.org/officeDocument/2006/relationships/image" Target="../media/image29.png"/><Relationship Id="rId50" Type="http://schemas.openxmlformats.org/officeDocument/2006/relationships/image" Target="../media/image24.png"/><Relationship Id="rId55" Type="http://schemas.openxmlformats.org/officeDocument/2006/relationships/customXml" Target="../ink/ink182.xml"/><Relationship Id="rId76" Type="http://schemas.openxmlformats.org/officeDocument/2006/relationships/image" Target="../media/image102.png"/><Relationship Id="rId97" Type="http://schemas.openxmlformats.org/officeDocument/2006/relationships/customXml" Target="../ink/ink204.xml"/><Relationship Id="rId104" Type="http://schemas.openxmlformats.org/officeDocument/2006/relationships/customXml" Target="../ink/ink208.xml"/><Relationship Id="rId120" Type="http://schemas.openxmlformats.org/officeDocument/2006/relationships/customXml" Target="../ink/ink217.xml"/><Relationship Id="rId125" Type="http://schemas.openxmlformats.org/officeDocument/2006/relationships/customXml" Target="../ink/ink221.xml"/><Relationship Id="rId141" Type="http://schemas.openxmlformats.org/officeDocument/2006/relationships/image" Target="../media/image54.png"/><Relationship Id="rId146" Type="http://schemas.openxmlformats.org/officeDocument/2006/relationships/customXml" Target="../ink/ink232.xml"/><Relationship Id="rId167" Type="http://schemas.openxmlformats.org/officeDocument/2006/relationships/customXml" Target="../ink/ink243.xml"/><Relationship Id="rId188" Type="http://schemas.openxmlformats.org/officeDocument/2006/relationships/image" Target="../media/image150.png"/><Relationship Id="rId7" Type="http://schemas.openxmlformats.org/officeDocument/2006/relationships/image" Target="../media/image15.png"/><Relationship Id="rId71" Type="http://schemas.openxmlformats.org/officeDocument/2006/relationships/customXml" Target="../ink/ink190.xml"/><Relationship Id="rId92" Type="http://schemas.openxmlformats.org/officeDocument/2006/relationships/image" Target="../media/image45.png"/><Relationship Id="rId162" Type="http://schemas.openxmlformats.org/officeDocument/2006/relationships/image" Target="../media/image113.png"/><Relationship Id="rId183" Type="http://schemas.openxmlformats.org/officeDocument/2006/relationships/customXml" Target="../ink/ink251.xml"/><Relationship Id="rId2" Type="http://schemas.openxmlformats.org/officeDocument/2006/relationships/image" Target="../media/image14.png"/><Relationship Id="rId29" Type="http://schemas.openxmlformats.org/officeDocument/2006/relationships/customXml" Target="../ink/ink168.xml"/><Relationship Id="rId24" Type="http://schemas.openxmlformats.org/officeDocument/2006/relationships/image" Target="../media/image86.png"/><Relationship Id="rId40" Type="http://schemas.openxmlformats.org/officeDocument/2006/relationships/image" Target="../media/image23.png"/><Relationship Id="rId45" Type="http://schemas.openxmlformats.org/officeDocument/2006/relationships/customXml" Target="../ink/ink177.xml"/><Relationship Id="rId66" Type="http://schemas.openxmlformats.org/officeDocument/2006/relationships/image" Target="../media/image97.png"/><Relationship Id="rId87" Type="http://schemas.openxmlformats.org/officeDocument/2006/relationships/image" Target="../media/image124.png"/><Relationship Id="rId110" Type="http://schemas.openxmlformats.org/officeDocument/2006/relationships/customXml" Target="../ink/ink211.xml"/><Relationship Id="rId115" Type="http://schemas.openxmlformats.org/officeDocument/2006/relationships/image" Target="../media/image49.png"/><Relationship Id="rId131" Type="http://schemas.openxmlformats.org/officeDocument/2006/relationships/customXml" Target="../ink/ink224.xml"/><Relationship Id="rId136" Type="http://schemas.openxmlformats.org/officeDocument/2006/relationships/image" Target="../media/image52.png"/><Relationship Id="rId157" Type="http://schemas.openxmlformats.org/officeDocument/2006/relationships/customXml" Target="../ink/ink238.xml"/><Relationship Id="rId178" Type="http://schemas.openxmlformats.org/officeDocument/2006/relationships/image" Target="../media/image32.png"/><Relationship Id="rId61" Type="http://schemas.openxmlformats.org/officeDocument/2006/relationships/customXml" Target="../ink/ink185.xml"/><Relationship Id="rId82" Type="http://schemas.openxmlformats.org/officeDocument/2006/relationships/customXml" Target="../ink/ink196.xml"/><Relationship Id="rId152" Type="http://schemas.openxmlformats.org/officeDocument/2006/relationships/image" Target="../media/image75.png"/><Relationship Id="rId173" Type="http://schemas.openxmlformats.org/officeDocument/2006/relationships/customXml" Target="../ink/ink246.xml"/><Relationship Id="rId194" Type="http://schemas.openxmlformats.org/officeDocument/2006/relationships/image" Target="../media/image153.png"/><Relationship Id="rId199" Type="http://schemas.openxmlformats.org/officeDocument/2006/relationships/customXml" Target="../ink/ink259.xml"/><Relationship Id="rId203" Type="http://schemas.openxmlformats.org/officeDocument/2006/relationships/customXml" Target="../ink/ink261.xml"/><Relationship Id="rId19" Type="http://schemas.openxmlformats.org/officeDocument/2006/relationships/customXml" Target="../ink/ink163.xml"/><Relationship Id="rId14" Type="http://schemas.openxmlformats.org/officeDocument/2006/relationships/image" Target="../media/image19.png"/><Relationship Id="rId30" Type="http://schemas.openxmlformats.org/officeDocument/2006/relationships/image" Target="../media/image44.png"/><Relationship Id="rId35" Type="http://schemas.openxmlformats.org/officeDocument/2006/relationships/customXml" Target="../ink/ink171.xml"/><Relationship Id="rId56" Type="http://schemas.openxmlformats.org/officeDocument/2006/relationships/image" Target="../media/image92.png"/><Relationship Id="rId77" Type="http://schemas.openxmlformats.org/officeDocument/2006/relationships/customXml" Target="../ink/ink193.xml"/><Relationship Id="rId100" Type="http://schemas.openxmlformats.org/officeDocument/2006/relationships/customXml" Target="../ink/ink206.xml"/><Relationship Id="rId105" Type="http://schemas.openxmlformats.org/officeDocument/2006/relationships/image" Target="../media/image136.png"/><Relationship Id="rId126" Type="http://schemas.openxmlformats.org/officeDocument/2006/relationships/image" Target="../media/image139.png"/><Relationship Id="rId147" Type="http://schemas.openxmlformats.org/officeDocument/2006/relationships/image" Target="../media/image73.png"/><Relationship Id="rId168" Type="http://schemas.openxmlformats.org/officeDocument/2006/relationships/image" Target="../media/image65.png"/><Relationship Id="rId8" Type="http://schemas.openxmlformats.org/officeDocument/2006/relationships/customXml" Target="../ink/ink157.xml"/><Relationship Id="rId51" Type="http://schemas.openxmlformats.org/officeDocument/2006/relationships/customXml" Target="../ink/ink180.xml"/><Relationship Id="rId72" Type="http://schemas.openxmlformats.org/officeDocument/2006/relationships/image" Target="../media/image100.png"/><Relationship Id="rId93" Type="http://schemas.openxmlformats.org/officeDocument/2006/relationships/customXml" Target="../ink/ink202.xml"/><Relationship Id="rId98" Type="http://schemas.openxmlformats.org/officeDocument/2006/relationships/image" Target="../media/image105.png"/><Relationship Id="rId121" Type="http://schemas.openxmlformats.org/officeDocument/2006/relationships/customXml" Target="../ink/ink218.xml"/><Relationship Id="rId142" Type="http://schemas.openxmlformats.org/officeDocument/2006/relationships/customXml" Target="../ink/ink230.xml"/><Relationship Id="rId163" Type="http://schemas.openxmlformats.org/officeDocument/2006/relationships/customXml" Target="../ink/ink241.xml"/><Relationship Id="rId184" Type="http://schemas.openxmlformats.org/officeDocument/2006/relationships/image" Target="../media/image148.png"/><Relationship Id="rId189" Type="http://schemas.openxmlformats.org/officeDocument/2006/relationships/customXml" Target="../ink/ink254.xml"/><Relationship Id="rId3" Type="http://schemas.microsoft.com/office/2007/relationships/hdphoto" Target="../media/hdphoto2.wdp"/><Relationship Id="rId25" Type="http://schemas.openxmlformats.org/officeDocument/2006/relationships/customXml" Target="../ink/ink166.xml"/><Relationship Id="rId46" Type="http://schemas.openxmlformats.org/officeDocument/2006/relationships/image" Target="../media/image89.png"/><Relationship Id="rId67" Type="http://schemas.openxmlformats.org/officeDocument/2006/relationships/customXml" Target="../ink/ink188.xml"/><Relationship Id="rId116" Type="http://schemas.openxmlformats.org/officeDocument/2006/relationships/customXml" Target="../ink/ink214.xml"/><Relationship Id="rId137" Type="http://schemas.openxmlformats.org/officeDocument/2006/relationships/customXml" Target="../ink/ink227.xml"/><Relationship Id="rId158" Type="http://schemas.openxmlformats.org/officeDocument/2006/relationships/image" Target="../media/image111.png"/><Relationship Id="rId20" Type="http://schemas.openxmlformats.org/officeDocument/2006/relationships/image" Target="../media/image84.png"/><Relationship Id="rId41" Type="http://schemas.openxmlformats.org/officeDocument/2006/relationships/customXml" Target="../ink/ink174.xml"/><Relationship Id="rId62" Type="http://schemas.openxmlformats.org/officeDocument/2006/relationships/image" Target="../media/image95.png"/><Relationship Id="rId83" Type="http://schemas.openxmlformats.org/officeDocument/2006/relationships/image" Target="../media/image26.png"/><Relationship Id="rId88" Type="http://schemas.openxmlformats.org/officeDocument/2006/relationships/customXml" Target="../ink/ink199.xml"/><Relationship Id="rId111" Type="http://schemas.openxmlformats.org/officeDocument/2006/relationships/image" Target="../media/image143.png"/><Relationship Id="rId132" Type="http://schemas.openxmlformats.org/officeDocument/2006/relationships/image" Target="../media/image110.png"/><Relationship Id="rId153" Type="http://schemas.openxmlformats.org/officeDocument/2006/relationships/customXml" Target="../ink/ink236.xml"/><Relationship Id="rId174" Type="http://schemas.openxmlformats.org/officeDocument/2006/relationships/image" Target="../media/image68.png"/><Relationship Id="rId179" Type="http://schemas.openxmlformats.org/officeDocument/2006/relationships/customXml" Target="../ink/ink249.xml"/><Relationship Id="rId195" Type="http://schemas.openxmlformats.org/officeDocument/2006/relationships/customXml" Target="../ink/ink257.xml"/><Relationship Id="rId190" Type="http://schemas.openxmlformats.org/officeDocument/2006/relationships/image" Target="../media/image151.png"/><Relationship Id="rId204" Type="http://schemas.openxmlformats.org/officeDocument/2006/relationships/image" Target="../media/image158.png"/><Relationship Id="rId15" Type="http://schemas.openxmlformats.org/officeDocument/2006/relationships/customXml" Target="../ink/ink161.xml"/><Relationship Id="rId36" Type="http://schemas.openxmlformats.org/officeDocument/2006/relationships/image" Target="../media/image30.png"/><Relationship Id="rId57" Type="http://schemas.openxmlformats.org/officeDocument/2006/relationships/customXml" Target="../ink/ink183.xml"/><Relationship Id="rId106" Type="http://schemas.openxmlformats.org/officeDocument/2006/relationships/customXml" Target="../ink/ink209.xml"/><Relationship Id="rId127" Type="http://schemas.openxmlformats.org/officeDocument/2006/relationships/customXml" Target="../ink/ink222.xml"/><Relationship Id="rId10" Type="http://schemas.openxmlformats.org/officeDocument/2006/relationships/customXml" Target="../ink/ink158.xml"/><Relationship Id="rId31" Type="http://schemas.openxmlformats.org/officeDocument/2006/relationships/customXml" Target="../ink/ink169.xml"/><Relationship Id="rId52" Type="http://schemas.openxmlformats.org/officeDocument/2006/relationships/image" Target="../media/image25.png"/><Relationship Id="rId73" Type="http://schemas.openxmlformats.org/officeDocument/2006/relationships/customXml" Target="../ink/ink191.xml"/><Relationship Id="rId78" Type="http://schemas.openxmlformats.org/officeDocument/2006/relationships/customXml" Target="../ink/ink194.xml"/><Relationship Id="rId94" Type="http://schemas.openxmlformats.org/officeDocument/2006/relationships/image" Target="../media/image46.png"/><Relationship Id="rId99" Type="http://schemas.openxmlformats.org/officeDocument/2006/relationships/customXml" Target="../ink/ink205.xml"/><Relationship Id="rId101" Type="http://schemas.openxmlformats.org/officeDocument/2006/relationships/image" Target="../media/image106.png"/><Relationship Id="rId122" Type="http://schemas.openxmlformats.org/officeDocument/2006/relationships/customXml" Target="../ink/ink219.xml"/><Relationship Id="rId143" Type="http://schemas.openxmlformats.org/officeDocument/2006/relationships/image" Target="../media/image55.png"/><Relationship Id="rId148" Type="http://schemas.openxmlformats.org/officeDocument/2006/relationships/customXml" Target="../ink/ink233.xml"/><Relationship Id="rId164" Type="http://schemas.openxmlformats.org/officeDocument/2006/relationships/image" Target="../media/image114.png"/><Relationship Id="rId169" Type="http://schemas.openxmlformats.org/officeDocument/2006/relationships/customXml" Target="../ink/ink244.xml"/><Relationship Id="rId185" Type="http://schemas.openxmlformats.org/officeDocument/2006/relationships/customXml" Target="../ink/ink252.xml"/><Relationship Id="rId4" Type="http://schemas.openxmlformats.org/officeDocument/2006/relationships/image" Target="../media/image17.png"/><Relationship Id="rId9" Type="http://schemas.openxmlformats.org/officeDocument/2006/relationships/image" Target="../media/image16.png"/><Relationship Id="rId180" Type="http://schemas.openxmlformats.org/officeDocument/2006/relationships/image" Target="../media/image33.png"/><Relationship Id="rId26" Type="http://schemas.openxmlformats.org/officeDocument/2006/relationships/image" Target="../media/image87.png"/><Relationship Id="rId47" Type="http://schemas.openxmlformats.org/officeDocument/2006/relationships/customXml" Target="../ink/ink178.xml"/><Relationship Id="rId68" Type="http://schemas.openxmlformats.org/officeDocument/2006/relationships/image" Target="../media/image98.png"/><Relationship Id="rId89" Type="http://schemas.openxmlformats.org/officeDocument/2006/relationships/customXml" Target="../ink/ink200.xml"/><Relationship Id="rId112" Type="http://schemas.openxmlformats.org/officeDocument/2006/relationships/customXml" Target="../ink/ink212.xml"/><Relationship Id="rId133" Type="http://schemas.openxmlformats.org/officeDocument/2006/relationships/customXml" Target="../ink/ink225.xml"/><Relationship Id="rId154" Type="http://schemas.openxmlformats.org/officeDocument/2006/relationships/image" Target="../media/image76.png"/><Relationship Id="rId175" Type="http://schemas.openxmlformats.org/officeDocument/2006/relationships/customXml" Target="../ink/ink2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082EFE5-64A4-4A89-B9E1-2E723F72A3B2}"/>
              </a:ext>
            </a:extLst>
          </p:cNvPr>
          <p:cNvSpPr txBox="1"/>
          <p:nvPr/>
        </p:nvSpPr>
        <p:spPr>
          <a:xfrm>
            <a:off x="6596008" y="4667823"/>
            <a:ext cx="731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b="1" dirty="0"/>
              <a:t>Iris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CF07B3-F5BD-4733-84D0-9F0268CC3747}"/>
              </a:ext>
            </a:extLst>
          </p:cNvPr>
          <p:cNvSpPr txBox="1"/>
          <p:nvPr/>
        </p:nvSpPr>
        <p:spPr>
          <a:xfrm>
            <a:off x="6126821" y="5002492"/>
            <a:ext cx="10994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b="1" dirty="0"/>
              <a:t>Pupille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7191A3-4459-4C44-A350-9165D1528D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2" y="3711903"/>
            <a:ext cx="4560717" cy="261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9D8516-0887-40F2-96D0-4016D01FF5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2" y="119439"/>
            <a:ext cx="3569693" cy="32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C93AAB68-CEB3-4EFF-ACD2-9A04BDAA7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51371"/>
            <a:ext cx="4147335" cy="33985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2CF4AF-815E-4799-BDDE-0B481D7ECCCB}"/>
              </a:ext>
            </a:extLst>
          </p:cNvPr>
          <p:cNvCxnSpPr>
            <a:cxnSpLocks/>
          </p:cNvCxnSpPr>
          <p:nvPr/>
        </p:nvCxnSpPr>
        <p:spPr>
          <a:xfrm flipV="1">
            <a:off x="688369" y="2403884"/>
            <a:ext cx="1081035" cy="3187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533A93-384A-4EF1-BF56-D4495FA7F868}"/>
              </a:ext>
            </a:extLst>
          </p:cNvPr>
          <p:cNvSpPr txBox="1"/>
          <p:nvPr/>
        </p:nvSpPr>
        <p:spPr>
          <a:xfrm>
            <a:off x="49017" y="2629915"/>
            <a:ext cx="18493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Diaphragme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475FBE-BD23-42A6-8F8A-A57ACBB44AA3}"/>
              </a:ext>
            </a:extLst>
          </p:cNvPr>
          <p:cNvCxnSpPr>
            <a:cxnSpLocks/>
          </p:cNvCxnSpPr>
          <p:nvPr/>
        </p:nvCxnSpPr>
        <p:spPr>
          <a:xfrm flipH="1">
            <a:off x="8169666" y="986319"/>
            <a:ext cx="2299700" cy="85876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758B39-7EBB-41AC-9ACF-A8B78FAEDF6E}"/>
              </a:ext>
            </a:extLst>
          </p:cNvPr>
          <p:cNvSpPr txBox="1"/>
          <p:nvPr/>
        </p:nvSpPr>
        <p:spPr>
          <a:xfrm>
            <a:off x="10469366" y="690923"/>
            <a:ext cx="167361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300" b="1" dirty="0"/>
              <a:t>Diaphragme</a:t>
            </a:r>
          </a:p>
          <a:p>
            <a:pPr algn="just"/>
            <a:r>
              <a:rPr lang="fr-FR" sz="2300" b="1" dirty="0"/>
              <a:t>dans un appareil photo </a:t>
            </a:r>
            <a:r>
              <a:rPr lang="fr-FR" b="1" i="1" dirty="0"/>
              <a:t>(sert à contrôler la quantité de lumière qui rentre)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61A1C-2777-424B-9975-C2870C0A3E4B}"/>
              </a:ext>
            </a:extLst>
          </p:cNvPr>
          <p:cNvSpPr txBox="1"/>
          <p:nvPr/>
        </p:nvSpPr>
        <p:spPr>
          <a:xfrm>
            <a:off x="116253" y="5408256"/>
            <a:ext cx="9623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Iris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A7A5BF-7DCD-4B96-8192-F9AA3FDEACD5}"/>
              </a:ext>
            </a:extLst>
          </p:cNvPr>
          <p:cNvCxnSpPr>
            <a:cxnSpLocks/>
          </p:cNvCxnSpPr>
          <p:nvPr/>
        </p:nvCxnSpPr>
        <p:spPr>
          <a:xfrm>
            <a:off x="801848" y="5692980"/>
            <a:ext cx="19351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7CF94B-8EE1-45B7-9233-6ED797C8E4B2}"/>
              </a:ext>
            </a:extLst>
          </p:cNvPr>
          <p:cNvSpPr txBox="1"/>
          <p:nvPr/>
        </p:nvSpPr>
        <p:spPr>
          <a:xfrm>
            <a:off x="27698" y="4396730"/>
            <a:ext cx="12922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Pupille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7F853D-65BF-487D-A36D-2F06D3654437}"/>
              </a:ext>
            </a:extLst>
          </p:cNvPr>
          <p:cNvCxnSpPr>
            <a:cxnSpLocks/>
          </p:cNvCxnSpPr>
          <p:nvPr/>
        </p:nvCxnSpPr>
        <p:spPr>
          <a:xfrm flipV="1">
            <a:off x="802050" y="4792976"/>
            <a:ext cx="2542615" cy="1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84B5C3-3519-436F-BD4B-CC2C87A61EE6}"/>
              </a:ext>
            </a:extLst>
          </p:cNvPr>
          <p:cNvSpPr txBox="1"/>
          <p:nvPr/>
        </p:nvSpPr>
        <p:spPr>
          <a:xfrm>
            <a:off x="2788767" y="6323950"/>
            <a:ext cx="13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Œil humain</a:t>
            </a: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723248E8-8487-47B0-9566-7F89DFC103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87"/>
          <a:stretch/>
        </p:blipFill>
        <p:spPr>
          <a:xfrm>
            <a:off x="7051043" y="3401805"/>
            <a:ext cx="4180821" cy="344332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9A484E-6F5E-4EEB-8865-041AF724F118}"/>
              </a:ext>
            </a:extLst>
          </p:cNvPr>
          <p:cNvCxnSpPr>
            <a:cxnSpLocks/>
          </p:cNvCxnSpPr>
          <p:nvPr/>
        </p:nvCxnSpPr>
        <p:spPr>
          <a:xfrm>
            <a:off x="7051043" y="5201265"/>
            <a:ext cx="681670" cy="41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E77E31-F264-4438-B47B-3026358E6DAF}"/>
              </a:ext>
            </a:extLst>
          </p:cNvPr>
          <p:cNvCxnSpPr>
            <a:cxnSpLocks/>
          </p:cNvCxnSpPr>
          <p:nvPr/>
        </p:nvCxnSpPr>
        <p:spPr>
          <a:xfrm>
            <a:off x="7732713" y="5047277"/>
            <a:ext cx="0" cy="308948"/>
          </a:xfrm>
          <a:prstGeom prst="line">
            <a:avLst/>
          </a:prstGeom>
          <a:ln w="317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E8CFD8-B064-4FE3-938E-067ED6F8AB73}"/>
              </a:ext>
            </a:extLst>
          </p:cNvPr>
          <p:cNvCxnSpPr>
            <a:cxnSpLocks/>
          </p:cNvCxnSpPr>
          <p:nvPr/>
        </p:nvCxnSpPr>
        <p:spPr>
          <a:xfrm>
            <a:off x="7051043" y="4874391"/>
            <a:ext cx="7086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D11B36-3D31-42C3-8869-57224A7583AB}"/>
              </a:ext>
            </a:extLst>
          </p:cNvPr>
          <p:cNvSpPr txBox="1"/>
          <p:nvPr/>
        </p:nvSpPr>
        <p:spPr>
          <a:xfrm>
            <a:off x="2788767" y="6261507"/>
            <a:ext cx="175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Œil humain</a:t>
            </a:r>
          </a:p>
        </p:txBody>
      </p:sp>
    </p:spTree>
    <p:extLst>
      <p:ext uri="{BB962C8B-B14F-4D97-AF65-F5344CB8AC3E}">
        <p14:creationId xmlns:p14="http://schemas.microsoft.com/office/powerpoint/2010/main" val="372792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BD06AA48-606B-4346-9F48-76890C80D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2" r="53339" b="43497"/>
          <a:stretch/>
        </p:blipFill>
        <p:spPr bwMode="auto">
          <a:xfrm>
            <a:off x="4110111" y="964836"/>
            <a:ext cx="3049062" cy="14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B4AB8E69-ECA9-4C19-8E45-23C1B8D4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20" b="76773"/>
          <a:stretch/>
        </p:blipFill>
        <p:spPr bwMode="auto">
          <a:xfrm>
            <a:off x="645386" y="880770"/>
            <a:ext cx="3072485" cy="152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A6A7BAC8-D4EF-4AFE-B0E4-4F97E20E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67" r="53339" b="10193"/>
          <a:stretch/>
        </p:blipFill>
        <p:spPr bwMode="auto">
          <a:xfrm>
            <a:off x="7735852" y="985384"/>
            <a:ext cx="3263852" cy="151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D2499D-9B46-46E0-8063-B4B66AC57BE5}"/>
              </a:ext>
            </a:extLst>
          </p:cNvPr>
          <p:cNvSpPr/>
          <p:nvPr/>
        </p:nvSpPr>
        <p:spPr>
          <a:xfrm>
            <a:off x="372861" y="5414481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D8256-CDF9-49BD-ABE4-912BD8720519}"/>
              </a:ext>
            </a:extLst>
          </p:cNvPr>
          <p:cNvSpPr/>
          <p:nvPr/>
        </p:nvSpPr>
        <p:spPr>
          <a:xfrm>
            <a:off x="3796128" y="5435964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0E6093-5688-4FD1-BFDC-977EFB78DEDF}"/>
              </a:ext>
            </a:extLst>
          </p:cNvPr>
          <p:cNvSpPr/>
          <p:nvPr/>
        </p:nvSpPr>
        <p:spPr>
          <a:xfrm>
            <a:off x="7586036" y="5476126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721030-7092-43D8-B53E-FDC76642A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0" y="2989083"/>
            <a:ext cx="2914650" cy="2733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473A3C-53D4-4E3E-B9CF-74F98D555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27" y="2914704"/>
            <a:ext cx="3332018" cy="29784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3978B3-C642-479A-B1D6-E81279A7C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669" y="2914704"/>
            <a:ext cx="3428670" cy="30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ésultat de recherche d'images pour &quot;oeil anatomie vierge schéma&quot;">
            <a:extLst>
              <a:ext uri="{FF2B5EF4-FFF2-40B4-BE49-F238E27FC236}">
                <a16:creationId xmlns:a16="http://schemas.microsoft.com/office/drawing/2014/main" id="{13221AD3-4F0D-4398-BD66-0AC9DDD31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0" b="17549"/>
          <a:stretch/>
        </p:blipFill>
        <p:spPr bwMode="auto">
          <a:xfrm>
            <a:off x="2095500" y="856343"/>
            <a:ext cx="8001000" cy="467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EC29DD-D2FD-432F-9778-8195F1B628AC}"/>
              </a:ext>
            </a:extLst>
          </p:cNvPr>
          <p:cNvSpPr/>
          <p:nvPr/>
        </p:nvSpPr>
        <p:spPr>
          <a:xfrm>
            <a:off x="1905000" y="4622800"/>
            <a:ext cx="2006600" cy="31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FE236-F049-4435-AFEA-112001E44959}"/>
              </a:ext>
            </a:extLst>
          </p:cNvPr>
          <p:cNvSpPr/>
          <p:nvPr/>
        </p:nvSpPr>
        <p:spPr>
          <a:xfrm>
            <a:off x="2057400" y="5111751"/>
            <a:ext cx="2006600" cy="31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D6667-BCB7-4B4B-97D1-4F4DBE577289}"/>
              </a:ext>
            </a:extLst>
          </p:cNvPr>
          <p:cNvSpPr/>
          <p:nvPr/>
        </p:nvSpPr>
        <p:spPr>
          <a:xfrm>
            <a:off x="1905000" y="3901018"/>
            <a:ext cx="2006600" cy="615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2D15F2-CF7E-493F-94CD-42E88E7E43A1}"/>
              </a:ext>
            </a:extLst>
          </p:cNvPr>
          <p:cNvSpPr/>
          <p:nvPr/>
        </p:nvSpPr>
        <p:spPr>
          <a:xfrm>
            <a:off x="1905000" y="3306235"/>
            <a:ext cx="2006600" cy="615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886FD-73AD-4B8D-8C01-CF58EEFC25DF}"/>
              </a:ext>
            </a:extLst>
          </p:cNvPr>
          <p:cNvSpPr/>
          <p:nvPr/>
        </p:nvSpPr>
        <p:spPr>
          <a:xfrm>
            <a:off x="1905000" y="888545"/>
            <a:ext cx="2006600" cy="169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AD63C-8D55-4668-8E17-1B90DFDA8116}"/>
              </a:ext>
            </a:extLst>
          </p:cNvPr>
          <p:cNvSpPr/>
          <p:nvPr/>
        </p:nvSpPr>
        <p:spPr>
          <a:xfrm>
            <a:off x="8949267" y="782713"/>
            <a:ext cx="2006600" cy="2172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55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644EA67-3FB7-4171-B9CE-0DDBAA1BE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07" y="91662"/>
            <a:ext cx="6656092" cy="32153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CF6B2A-759A-42B8-B107-DACADD24B1E3}"/>
              </a:ext>
            </a:extLst>
          </p:cNvPr>
          <p:cNvCxnSpPr>
            <a:cxnSpLocks/>
          </p:cNvCxnSpPr>
          <p:nvPr/>
        </p:nvCxnSpPr>
        <p:spPr>
          <a:xfrm>
            <a:off x="6895007" y="-2897"/>
            <a:ext cx="0" cy="36046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14FEF2-1C8E-47BE-B487-3BBCA3A5C264}"/>
              </a:ext>
            </a:extLst>
          </p:cNvPr>
          <p:cNvCxnSpPr>
            <a:cxnSpLocks/>
          </p:cNvCxnSpPr>
          <p:nvPr/>
        </p:nvCxnSpPr>
        <p:spPr>
          <a:xfrm flipH="1">
            <a:off x="6998974" y="384307"/>
            <a:ext cx="1104376" cy="2465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A30D5E-CE5B-4998-9253-8CEE09345F16}"/>
              </a:ext>
            </a:extLst>
          </p:cNvPr>
          <p:cNvSpPr txBox="1"/>
          <p:nvPr/>
        </p:nvSpPr>
        <p:spPr>
          <a:xfrm>
            <a:off x="8082025" y="90296"/>
            <a:ext cx="1284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Ecran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7F58C4-73D1-4348-9981-260864942FA7}"/>
              </a:ext>
            </a:extLst>
          </p:cNvPr>
          <p:cNvCxnSpPr>
            <a:cxnSpLocks/>
          </p:cNvCxnSpPr>
          <p:nvPr/>
        </p:nvCxnSpPr>
        <p:spPr>
          <a:xfrm flipV="1">
            <a:off x="4468517" y="-30057"/>
            <a:ext cx="0" cy="185688"/>
          </a:xfrm>
          <a:prstGeom prst="straightConnector1">
            <a:avLst/>
          </a:prstGeom>
          <a:ln w="85725">
            <a:solidFill>
              <a:srgbClr val="99BDE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6A8BE4-764A-426B-89BA-F8D84FD7D2A5}"/>
              </a:ext>
            </a:extLst>
          </p:cNvPr>
          <p:cNvCxnSpPr>
            <a:cxnSpLocks/>
          </p:cNvCxnSpPr>
          <p:nvPr/>
        </p:nvCxnSpPr>
        <p:spPr>
          <a:xfrm flipH="1">
            <a:off x="4493906" y="244608"/>
            <a:ext cx="638647" cy="2835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F29379-D0F4-45B5-AD47-0EBBADEF81BD}"/>
              </a:ext>
            </a:extLst>
          </p:cNvPr>
          <p:cNvSpPr txBox="1"/>
          <p:nvPr/>
        </p:nvSpPr>
        <p:spPr>
          <a:xfrm>
            <a:off x="5065695" y="-65365"/>
            <a:ext cx="1284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Lentille</a:t>
            </a:r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2AF592E0-55FB-4FCD-B563-FCD814EC8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"/>
          <a:stretch/>
        </p:blipFill>
        <p:spPr>
          <a:xfrm>
            <a:off x="548640" y="3070459"/>
            <a:ext cx="7240266" cy="3695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C5EDCAA-3460-421B-8D61-A4277333DF54}"/>
              </a:ext>
            </a:extLst>
          </p:cNvPr>
          <p:cNvSpPr/>
          <p:nvPr/>
        </p:nvSpPr>
        <p:spPr>
          <a:xfrm>
            <a:off x="2626203" y="3070458"/>
            <a:ext cx="328750" cy="10780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57E225-ACD5-4FD7-8C0C-276CB14FA5D0}"/>
              </a:ext>
            </a:extLst>
          </p:cNvPr>
          <p:cNvSpPr/>
          <p:nvPr/>
        </p:nvSpPr>
        <p:spPr>
          <a:xfrm>
            <a:off x="2029296" y="5377871"/>
            <a:ext cx="355600" cy="1388467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6EAB24-7E1A-4829-8742-6DB8A3306F96}"/>
              </a:ext>
            </a:extLst>
          </p:cNvPr>
          <p:cNvSpPr/>
          <p:nvPr/>
        </p:nvSpPr>
        <p:spPr>
          <a:xfrm>
            <a:off x="2029296" y="5221036"/>
            <a:ext cx="158148" cy="118364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18FC2-9DCA-4408-9955-040EA40930F2}"/>
              </a:ext>
            </a:extLst>
          </p:cNvPr>
          <p:cNvSpPr/>
          <p:nvPr/>
        </p:nvSpPr>
        <p:spPr>
          <a:xfrm rot="5400000">
            <a:off x="4646391" y="6194466"/>
            <a:ext cx="247819" cy="8959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B7F29-9506-4EF5-A081-7E6F5F051CEF}"/>
              </a:ext>
            </a:extLst>
          </p:cNvPr>
          <p:cNvSpPr/>
          <p:nvPr/>
        </p:nvSpPr>
        <p:spPr>
          <a:xfrm rot="5400000">
            <a:off x="6328157" y="6208631"/>
            <a:ext cx="219489" cy="8959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61397E-996B-4A82-8CE5-1D7D276A75F5}"/>
              </a:ext>
            </a:extLst>
          </p:cNvPr>
          <p:cNvSpPr txBox="1"/>
          <p:nvPr/>
        </p:nvSpPr>
        <p:spPr>
          <a:xfrm>
            <a:off x="4099291" y="6403903"/>
            <a:ext cx="1427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Cristallin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21761-FA7D-4968-A8FB-9786D1D56624}"/>
              </a:ext>
            </a:extLst>
          </p:cNvPr>
          <p:cNvSpPr txBox="1"/>
          <p:nvPr/>
        </p:nvSpPr>
        <p:spPr>
          <a:xfrm>
            <a:off x="5862359" y="6380946"/>
            <a:ext cx="1427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Muscles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A46A0D-BA75-42FF-8F0E-82702856F480}"/>
              </a:ext>
            </a:extLst>
          </p:cNvPr>
          <p:cNvSpPr/>
          <p:nvPr/>
        </p:nvSpPr>
        <p:spPr>
          <a:xfrm>
            <a:off x="2587690" y="4918397"/>
            <a:ext cx="237695" cy="184794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3969B1-4CE8-49D9-9172-7B50D915BBD6}"/>
              </a:ext>
            </a:extLst>
          </p:cNvPr>
          <p:cNvSpPr txBox="1"/>
          <p:nvPr/>
        </p:nvSpPr>
        <p:spPr>
          <a:xfrm>
            <a:off x="6983541" y="3477559"/>
            <a:ext cx="14278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/>
              <a:t>Rétine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24F5AB-C30C-4ADC-A08A-1A0B47B1F786}"/>
              </a:ext>
            </a:extLst>
          </p:cNvPr>
          <p:cNvCxnSpPr>
            <a:cxnSpLocks/>
          </p:cNvCxnSpPr>
          <p:nvPr/>
        </p:nvCxnSpPr>
        <p:spPr>
          <a:xfrm flipH="1">
            <a:off x="6885867" y="3866128"/>
            <a:ext cx="413900" cy="205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9ED17-D1BA-43D5-9AC4-41E205937F2F}"/>
              </a:ext>
            </a:extLst>
          </p:cNvPr>
          <p:cNvCxnSpPr>
            <a:cxnSpLocks/>
          </p:cNvCxnSpPr>
          <p:nvPr/>
        </p:nvCxnSpPr>
        <p:spPr>
          <a:xfrm flipH="1" flipV="1">
            <a:off x="7631320" y="5312782"/>
            <a:ext cx="829279" cy="35744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CBEA108-DB69-4EBB-964A-BBAE7282B273}"/>
              </a:ext>
            </a:extLst>
          </p:cNvPr>
          <p:cNvSpPr txBox="1"/>
          <p:nvPr/>
        </p:nvSpPr>
        <p:spPr>
          <a:xfrm>
            <a:off x="7819889" y="5624409"/>
            <a:ext cx="3568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Le </a:t>
            </a:r>
            <a:r>
              <a:rPr lang="fr-FR" b="1" dirty="0"/>
              <a:t>nerf optique </a:t>
            </a:r>
            <a:r>
              <a:rPr lang="fr-FR" dirty="0"/>
              <a:t>transmet l’image reçue par la rétine au cerveau sous la forme d’un signal électrique </a:t>
            </a:r>
          </a:p>
        </p:txBody>
      </p:sp>
    </p:spTree>
    <p:extLst>
      <p:ext uri="{BB962C8B-B14F-4D97-AF65-F5344CB8AC3E}">
        <p14:creationId xmlns:p14="http://schemas.microsoft.com/office/powerpoint/2010/main" val="185377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5356E0-0D8C-4CAD-BFBA-7D1C93DA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9" b="89858" l="2500" r="90000">
                        <a14:foregroundMark x1="4074" y1="45907" x2="4074" y2="45907"/>
                        <a14:foregroundMark x1="4352" y1="39324" x2="4352" y2="39324"/>
                        <a14:foregroundMark x1="2963" y1="39502" x2="2963" y2="39502"/>
                        <a14:foregroundMark x1="2593" y1="49110" x2="2593" y2="49110"/>
                        <a14:foregroundMark x1="2500" y1="51779" x2="2500" y2="51779"/>
                        <a14:foregroundMark x1="5093" y1="50000" x2="5093" y2="50000"/>
                        <a14:foregroundMark x1="4537" y1="53915" x2="4537" y2="53915"/>
                        <a14:foregroundMark x1="3704" y1="54448" x2="3704" y2="54448"/>
                        <a14:foregroundMark x1="5185" y1="53203" x2="5185" y2="53203"/>
                        <a14:foregroundMark x1="5185" y1="51601" x2="5185" y2="51601"/>
                        <a14:foregroundMark x1="5000" y1="48043" x2="5000" y2="48043"/>
                        <a14:foregroundMark x1="5093" y1="46441" x2="5093" y2="46441"/>
                        <a14:foregroundMark x1="5185" y1="45374" x2="5185" y2="45374"/>
                        <a14:foregroundMark x1="4074" y1="36299" x2="4074" y2="36299"/>
                      </a14:backgroundRemoval>
                    </a14:imgEffect>
                  </a14:imgLayer>
                </a14:imgProps>
              </a:ext>
            </a:extLst>
          </a:blip>
          <a:srcRect t="32664" r="73127" b="43429"/>
          <a:stretch/>
        </p:blipFill>
        <p:spPr>
          <a:xfrm>
            <a:off x="1400732" y="2789133"/>
            <a:ext cx="1307530" cy="6053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F73ED4-CF67-46D8-8B70-2617667E7A87}"/>
              </a:ext>
            </a:extLst>
          </p:cNvPr>
          <p:cNvSpPr/>
          <p:nvPr/>
        </p:nvSpPr>
        <p:spPr>
          <a:xfrm>
            <a:off x="9601199" y="2802467"/>
            <a:ext cx="127001" cy="922866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96C8E7-03EF-4B76-B9EA-4D8B9D32E0E1}"/>
              </a:ext>
            </a:extLst>
          </p:cNvPr>
          <p:cNvSpPr/>
          <p:nvPr/>
        </p:nvSpPr>
        <p:spPr>
          <a:xfrm>
            <a:off x="9601200" y="3513667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34B9C9-2741-46FE-9EA7-04269927F507}"/>
              </a:ext>
            </a:extLst>
          </p:cNvPr>
          <p:cNvSpPr/>
          <p:nvPr/>
        </p:nvSpPr>
        <p:spPr>
          <a:xfrm>
            <a:off x="9601200" y="3359150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188D73-9CD1-424F-BF1B-C2BC6EE8040B}"/>
              </a:ext>
            </a:extLst>
          </p:cNvPr>
          <p:cNvSpPr/>
          <p:nvPr/>
        </p:nvSpPr>
        <p:spPr>
          <a:xfrm>
            <a:off x="9569449" y="3204633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F8C7-E26A-4325-9EB2-69B0ED013557}"/>
              </a:ext>
            </a:extLst>
          </p:cNvPr>
          <p:cNvSpPr/>
          <p:nvPr/>
        </p:nvSpPr>
        <p:spPr>
          <a:xfrm>
            <a:off x="9585325" y="3050115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84DC91-9D4E-4AF4-93FD-E7ABC739B608}"/>
              </a:ext>
            </a:extLst>
          </p:cNvPr>
          <p:cNvSpPr/>
          <p:nvPr/>
        </p:nvSpPr>
        <p:spPr>
          <a:xfrm>
            <a:off x="9505950" y="2768600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9760A2-7251-49ED-B933-5D91D191DE13}"/>
              </a:ext>
            </a:extLst>
          </p:cNvPr>
          <p:cNvSpPr/>
          <p:nvPr/>
        </p:nvSpPr>
        <p:spPr>
          <a:xfrm>
            <a:off x="9614770" y="3116263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89A320-439E-4BB4-9BD6-DAA164CF953A}"/>
              </a:ext>
            </a:extLst>
          </p:cNvPr>
          <p:cNvSpPr/>
          <p:nvPr/>
        </p:nvSpPr>
        <p:spPr>
          <a:xfrm>
            <a:off x="9598895" y="3254376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59B31-5AB8-4311-9066-FD0AE5D4C2AF}"/>
              </a:ext>
            </a:extLst>
          </p:cNvPr>
          <p:cNvSpPr/>
          <p:nvPr/>
        </p:nvSpPr>
        <p:spPr>
          <a:xfrm>
            <a:off x="9580032" y="2917824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3EE69C-1A81-44C8-9C4E-85BE8B893F63}"/>
              </a:ext>
            </a:extLst>
          </p:cNvPr>
          <p:cNvSpPr/>
          <p:nvPr/>
        </p:nvSpPr>
        <p:spPr>
          <a:xfrm>
            <a:off x="9740896" y="2717801"/>
            <a:ext cx="45719" cy="198963"/>
          </a:xfrm>
          <a:prstGeom prst="rect">
            <a:avLst/>
          </a:prstGeom>
          <a:solidFill>
            <a:srgbClr val="CB9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E7D60-D957-4B2E-8843-D809EC006077}"/>
              </a:ext>
            </a:extLst>
          </p:cNvPr>
          <p:cNvSpPr/>
          <p:nvPr/>
        </p:nvSpPr>
        <p:spPr>
          <a:xfrm>
            <a:off x="9463428" y="3198812"/>
            <a:ext cx="83302" cy="309033"/>
          </a:xfrm>
          <a:prstGeom prst="rect">
            <a:avLst/>
          </a:prstGeom>
          <a:solidFill>
            <a:srgbClr val="C80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E47E692-2FCE-4934-9DA8-7F66FFC5ED51}"/>
              </a:ext>
            </a:extLst>
          </p:cNvPr>
          <p:cNvSpPr/>
          <p:nvPr/>
        </p:nvSpPr>
        <p:spPr>
          <a:xfrm>
            <a:off x="9710891" y="2743730"/>
            <a:ext cx="93509" cy="745066"/>
          </a:xfrm>
          <a:custGeom>
            <a:avLst/>
            <a:gdLst>
              <a:gd name="connsiteX0" fmla="*/ 0 w 93509"/>
              <a:gd name="connsiteY0" fmla="*/ 0 h 745066"/>
              <a:gd name="connsiteX1" fmla="*/ 55034 w 93509"/>
              <a:gd name="connsiteY1" fmla="*/ 190500 h 745066"/>
              <a:gd name="connsiteX2" fmla="*/ 80434 w 93509"/>
              <a:gd name="connsiteY2" fmla="*/ 368300 h 745066"/>
              <a:gd name="connsiteX3" fmla="*/ 93134 w 93509"/>
              <a:gd name="connsiteY3" fmla="*/ 524933 h 745066"/>
              <a:gd name="connsiteX4" fmla="*/ 88900 w 93509"/>
              <a:gd name="connsiteY4" fmla="*/ 745066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09" h="745066">
                <a:moveTo>
                  <a:pt x="0" y="0"/>
                </a:moveTo>
                <a:cubicBezTo>
                  <a:pt x="20814" y="64558"/>
                  <a:pt x="41628" y="129117"/>
                  <a:pt x="55034" y="190500"/>
                </a:cubicBezTo>
                <a:cubicBezTo>
                  <a:pt x="68440" y="251883"/>
                  <a:pt x="74084" y="312561"/>
                  <a:pt x="80434" y="368300"/>
                </a:cubicBezTo>
                <a:cubicBezTo>
                  <a:pt x="86784" y="424039"/>
                  <a:pt x="91723" y="462139"/>
                  <a:pt x="93134" y="524933"/>
                </a:cubicBezTo>
                <a:cubicBezTo>
                  <a:pt x="94545" y="587727"/>
                  <a:pt x="91722" y="666396"/>
                  <a:pt x="88900" y="74506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D79A9-0804-40DC-929B-CA24E6E9FAE2}"/>
              </a:ext>
            </a:extLst>
          </p:cNvPr>
          <p:cNvSpPr/>
          <p:nvPr/>
        </p:nvSpPr>
        <p:spPr>
          <a:xfrm>
            <a:off x="9569449" y="3322111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3129B5-47A9-46A3-A89B-D8562F98D015}"/>
              </a:ext>
            </a:extLst>
          </p:cNvPr>
          <p:cNvSpPr/>
          <p:nvPr/>
        </p:nvSpPr>
        <p:spPr>
          <a:xfrm>
            <a:off x="9528669" y="2892956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896893F-EB95-4F23-82FF-F83617988469}"/>
              </a:ext>
            </a:extLst>
          </p:cNvPr>
          <p:cNvSpPr/>
          <p:nvPr/>
        </p:nvSpPr>
        <p:spPr>
          <a:xfrm>
            <a:off x="9465733" y="2891367"/>
            <a:ext cx="93509" cy="745066"/>
          </a:xfrm>
          <a:custGeom>
            <a:avLst/>
            <a:gdLst>
              <a:gd name="connsiteX0" fmla="*/ 0 w 93509"/>
              <a:gd name="connsiteY0" fmla="*/ 0 h 745066"/>
              <a:gd name="connsiteX1" fmla="*/ 55034 w 93509"/>
              <a:gd name="connsiteY1" fmla="*/ 190500 h 745066"/>
              <a:gd name="connsiteX2" fmla="*/ 80434 w 93509"/>
              <a:gd name="connsiteY2" fmla="*/ 368300 h 745066"/>
              <a:gd name="connsiteX3" fmla="*/ 93134 w 93509"/>
              <a:gd name="connsiteY3" fmla="*/ 524933 h 745066"/>
              <a:gd name="connsiteX4" fmla="*/ 88900 w 93509"/>
              <a:gd name="connsiteY4" fmla="*/ 745066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09" h="745066">
                <a:moveTo>
                  <a:pt x="0" y="0"/>
                </a:moveTo>
                <a:cubicBezTo>
                  <a:pt x="20814" y="64558"/>
                  <a:pt x="41628" y="129117"/>
                  <a:pt x="55034" y="190500"/>
                </a:cubicBezTo>
                <a:cubicBezTo>
                  <a:pt x="68440" y="251883"/>
                  <a:pt x="74084" y="312561"/>
                  <a:pt x="80434" y="368300"/>
                </a:cubicBezTo>
                <a:cubicBezTo>
                  <a:pt x="86784" y="424039"/>
                  <a:pt x="91723" y="462139"/>
                  <a:pt x="93134" y="524933"/>
                </a:cubicBezTo>
                <a:cubicBezTo>
                  <a:pt x="94545" y="587727"/>
                  <a:pt x="91722" y="666396"/>
                  <a:pt x="88900" y="74506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0D8F95-5E1C-4839-9274-EDB29F14A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"/>
          <a:stretch/>
        </p:blipFill>
        <p:spPr>
          <a:xfrm>
            <a:off x="4525587" y="974725"/>
            <a:ext cx="6726613" cy="5130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A6CE138-FA66-48B7-A1E8-CADFFB752534}"/>
              </a:ext>
            </a:extLst>
          </p:cNvPr>
          <p:cNvGrpSpPr/>
          <p:nvPr/>
        </p:nvGrpSpPr>
        <p:grpSpPr>
          <a:xfrm>
            <a:off x="7759360" y="3236124"/>
            <a:ext cx="147320" cy="193040"/>
            <a:chOff x="3042920" y="4191000"/>
            <a:chExt cx="147320" cy="19304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5E7792-1C8D-48AD-B31D-B51C9F318560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9B703F-2CF0-438A-A821-58194040B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5A24A3-83A8-403C-B73D-26DFFB7F4265}"/>
              </a:ext>
            </a:extLst>
          </p:cNvPr>
          <p:cNvGrpSpPr/>
          <p:nvPr/>
        </p:nvGrpSpPr>
        <p:grpSpPr>
          <a:xfrm>
            <a:off x="3610108" y="3213611"/>
            <a:ext cx="147320" cy="193040"/>
            <a:chOff x="3042920" y="4191000"/>
            <a:chExt cx="147320" cy="19304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267FF74-94AE-44A5-AB9E-4A0D3DE7AC78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24697E9-30E6-40BC-A400-F2AC0FF1D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D1B84E0-8D74-4B0A-B667-203E2CB6337C}"/>
              </a:ext>
            </a:extLst>
          </p:cNvPr>
          <p:cNvSpPr txBox="1"/>
          <p:nvPr/>
        </p:nvSpPr>
        <p:spPr>
          <a:xfrm>
            <a:off x="3515923" y="3353582"/>
            <a:ext cx="3373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F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7A9AD4-ABD8-4E63-899B-0EB82100E2C1}"/>
              </a:ext>
            </a:extLst>
          </p:cNvPr>
          <p:cNvSpPr txBox="1"/>
          <p:nvPr/>
        </p:nvSpPr>
        <p:spPr>
          <a:xfrm>
            <a:off x="7655027" y="3393040"/>
            <a:ext cx="466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F’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D64123-DCF3-4770-949B-E2F5AED26216}"/>
              </a:ext>
            </a:extLst>
          </p:cNvPr>
          <p:cNvSpPr/>
          <p:nvPr/>
        </p:nvSpPr>
        <p:spPr>
          <a:xfrm>
            <a:off x="10430540" y="2891367"/>
            <a:ext cx="808960" cy="776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F0DFA5-453C-49B6-978B-58D3C052A020}"/>
              </a:ext>
            </a:extLst>
          </p:cNvPr>
          <p:cNvCxnSpPr>
            <a:cxnSpLocks/>
          </p:cNvCxnSpPr>
          <p:nvPr/>
        </p:nvCxnSpPr>
        <p:spPr>
          <a:xfrm>
            <a:off x="1541721" y="3313968"/>
            <a:ext cx="12637098" cy="27519"/>
          </a:xfrm>
          <a:prstGeom prst="line">
            <a:avLst/>
          </a:prstGeom>
          <a:ln w="38100">
            <a:solidFill>
              <a:srgbClr val="BBBB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C098FF-92C8-45EF-8277-6B94A98EE306}"/>
              </a:ext>
            </a:extLst>
          </p:cNvPr>
          <p:cNvGrpSpPr/>
          <p:nvPr/>
        </p:nvGrpSpPr>
        <p:grpSpPr>
          <a:xfrm>
            <a:off x="5670619" y="3228473"/>
            <a:ext cx="147320" cy="193040"/>
            <a:chOff x="3042920" y="4191000"/>
            <a:chExt cx="147320" cy="19304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6FAD61-CE2A-46EA-A9D6-430C527E4D7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0CD15D-EF7E-4ABB-A6A5-DFF812251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ED7908C-5BA0-4229-ADE2-7F552E7EE154}"/>
              </a:ext>
            </a:extLst>
          </p:cNvPr>
          <p:cNvSpPr txBox="1"/>
          <p:nvPr/>
        </p:nvSpPr>
        <p:spPr>
          <a:xfrm>
            <a:off x="5590373" y="3331667"/>
            <a:ext cx="39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73E96C-CFCC-414C-8ECC-1439E9A43D55}"/>
              </a:ext>
            </a:extLst>
          </p:cNvPr>
          <p:cNvSpPr txBox="1"/>
          <p:nvPr/>
        </p:nvSpPr>
        <p:spPr>
          <a:xfrm>
            <a:off x="10457834" y="3014146"/>
            <a:ext cx="146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Axe optique</a:t>
            </a:r>
          </a:p>
        </p:txBody>
      </p:sp>
    </p:spTree>
    <p:extLst>
      <p:ext uri="{BB962C8B-B14F-4D97-AF65-F5344CB8AC3E}">
        <p14:creationId xmlns:p14="http://schemas.microsoft.com/office/powerpoint/2010/main" val="1904427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8582A-3424-43A6-8E98-0EDF88D11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06" y="676275"/>
            <a:ext cx="10334625" cy="5505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14:cNvPr>
              <p14:cNvContentPartPr/>
              <p14:nvPr/>
            </p14:nvContentPartPr>
            <p14:xfrm>
              <a:off x="1372203" y="3290202"/>
              <a:ext cx="43200" cy="62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3203" y="3281562"/>
                <a:ext cx="608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14:cNvPr>
              <p14:cNvContentPartPr/>
              <p14:nvPr/>
            </p14:nvContentPartPr>
            <p14:xfrm>
              <a:off x="1093203" y="3454002"/>
              <a:ext cx="360" cy="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203" y="3445002"/>
                <a:ext cx="18000" cy="20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0D5E92-D385-40A2-99F5-C998703F36E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49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51" b="94724" l="3074" r="95389">
                        <a14:foregroundMark x1="3170" y1="45477" x2="3170" y2="45477"/>
                        <a14:foregroundMark x1="3554" y1="45729" x2="3554" y2="45729"/>
                        <a14:foregroundMark x1="3554" y1="50000" x2="4227" y2="54648"/>
                        <a14:foregroundMark x1="8165" y1="28518" x2="22190" y2="15829"/>
                        <a14:foregroundMark x1="22190" y1="15829" x2="40634" y2="6156"/>
                        <a14:foregroundMark x1="40634" y1="6156" x2="50624" y2="5276"/>
                        <a14:foregroundMark x1="50624" y1="5276" x2="53987" y2="5905"/>
                        <a14:foregroundMark x1="67147" y1="84925" x2="50336" y2="89573"/>
                        <a14:foregroundMark x1="50336" y1="89573" x2="33814" y2="88317"/>
                        <a14:foregroundMark x1="33814" y1="88317" x2="32661" y2="87312"/>
                        <a14:foregroundMark x1="39962" y1="91583" x2="48607" y2="94724"/>
                        <a14:foregroundMark x1="48607" y1="94724" x2="54467" y2="92965"/>
                        <a14:foregroundMark x1="6628" y1="60302" x2="3458" y2="48618"/>
                        <a14:foregroundMark x1="3458" y1="48618" x2="3458" y2="37437"/>
                        <a14:foregroundMark x1="3458" y1="37437" x2="8069" y2="27764"/>
                        <a14:foregroundMark x1="8069" y1="27764" x2="8838" y2="27010"/>
                        <a14:foregroundMark x1="8646" y1="26759" x2="18732" y2="16206"/>
                        <a14:foregroundMark x1="90394" y1="60678" x2="95389" y2="70603"/>
                        <a14:foregroundMark x1="95389" y1="70603" x2="83958" y2="71734"/>
                        <a14:foregroundMark x1="18732" y1="52638" x2="10567" y2="46357"/>
                        <a14:foregroundMark x1="10567" y1="46357" x2="13353" y2="36558"/>
                        <a14:foregroundMark x1="13353" y1="36558" x2="10567" y2="54020"/>
                      </a14:backgroundRemoval>
                    </a14:imgEffect>
                  </a14:imgLayer>
                </a14:imgProps>
              </a:ext>
            </a:extLst>
          </a:blip>
          <a:srcRect b="247"/>
          <a:stretch/>
        </p:blipFill>
        <p:spPr>
          <a:xfrm>
            <a:off x="6703334" y="1787702"/>
            <a:ext cx="4680719" cy="357027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CFE46-DAE0-4598-B99F-639F93CF13A8}"/>
              </a:ext>
            </a:extLst>
          </p:cNvPr>
          <p:cNvCxnSpPr>
            <a:cxnSpLocks/>
          </p:cNvCxnSpPr>
          <p:nvPr/>
        </p:nvCxnSpPr>
        <p:spPr>
          <a:xfrm flipV="1">
            <a:off x="7572054" y="2640458"/>
            <a:ext cx="0" cy="1705512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1B3C0C-70D6-4588-AC48-EEB95BB8DE42}"/>
              </a:ext>
            </a:extLst>
          </p:cNvPr>
          <p:cNvSpPr txBox="1"/>
          <p:nvPr/>
        </p:nvSpPr>
        <p:spPr>
          <a:xfrm>
            <a:off x="1093203" y="5535394"/>
            <a:ext cx="264659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u="sng" dirty="0"/>
              <a:t>Echelle</a:t>
            </a:r>
            <a:r>
              <a:rPr lang="fr-FR" b="1" dirty="0"/>
              <a:t> : 1 carreau sur le schéma </a:t>
            </a:r>
            <a:r>
              <a:rPr lang="fr-FR" b="1" dirty="0">
                <a:sym typeface="Wingdings" panose="05000000000000000000" pitchFamily="2" charset="2"/>
              </a:rPr>
              <a:t> 4cm en réalité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5865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8582A-3424-43A6-8E98-0EDF88D11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06" y="676275"/>
            <a:ext cx="10334625" cy="55054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F137B1-0C78-4BD7-99A4-1CA454877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1" b="94724" l="3074" r="95389">
                        <a14:foregroundMark x1="3170" y1="45477" x2="3170" y2="45477"/>
                        <a14:foregroundMark x1="3554" y1="45729" x2="3554" y2="45729"/>
                        <a14:foregroundMark x1="3554" y1="50000" x2="4227" y2="54648"/>
                        <a14:foregroundMark x1="8165" y1="28518" x2="22190" y2="15829"/>
                        <a14:foregroundMark x1="22190" y1="15829" x2="40634" y2="6156"/>
                        <a14:foregroundMark x1="40634" y1="6156" x2="50624" y2="5276"/>
                        <a14:foregroundMark x1="50624" y1="5276" x2="53987" y2="5905"/>
                        <a14:foregroundMark x1="67147" y1="84925" x2="50336" y2="89573"/>
                        <a14:foregroundMark x1="50336" y1="89573" x2="33814" y2="88317"/>
                        <a14:foregroundMark x1="33814" y1="88317" x2="32661" y2="87312"/>
                        <a14:foregroundMark x1="39962" y1="91583" x2="48607" y2="94724"/>
                        <a14:foregroundMark x1="48607" y1="94724" x2="54467" y2="92965"/>
                        <a14:foregroundMark x1="6628" y1="60302" x2="3458" y2="48618"/>
                        <a14:foregroundMark x1="3458" y1="48618" x2="3458" y2="37437"/>
                        <a14:foregroundMark x1="3458" y1="37437" x2="8069" y2="27764"/>
                        <a14:foregroundMark x1="8069" y1="27764" x2="8838" y2="27010"/>
                        <a14:foregroundMark x1="8646" y1="26759" x2="18732" y2="16206"/>
                        <a14:foregroundMark x1="90394" y1="60678" x2="95389" y2="70603"/>
                        <a14:foregroundMark x1="95389" y1="70603" x2="83958" y2="71734"/>
                        <a14:foregroundMark x1="18732" y1="52638" x2="10567" y2="46357"/>
                        <a14:foregroundMark x1="10567" y1="46357" x2="13353" y2="36558"/>
                        <a14:foregroundMark x1="13353" y1="36558" x2="10567" y2="54020"/>
                      </a14:backgroundRemoval>
                    </a14:imgEffect>
                  </a14:imgLayer>
                </a14:imgProps>
              </a:ext>
            </a:extLst>
          </a:blip>
          <a:srcRect b="247"/>
          <a:stretch/>
        </p:blipFill>
        <p:spPr>
          <a:xfrm>
            <a:off x="6703334" y="1787702"/>
            <a:ext cx="4680719" cy="35702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14:cNvPr>
              <p14:cNvContentPartPr/>
              <p14:nvPr/>
            </p14:nvContentPartPr>
            <p14:xfrm>
              <a:off x="1372203" y="3290202"/>
              <a:ext cx="43200" cy="62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3203" y="3281562"/>
                <a:ext cx="608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14:cNvPr>
              <p14:cNvContentPartPr/>
              <p14:nvPr/>
            </p14:nvContentPartPr>
            <p14:xfrm>
              <a:off x="1093203" y="3454002"/>
              <a:ext cx="360" cy="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4203" y="3445002"/>
                <a:ext cx="18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55AEC11-7173-4145-949C-A4607D6C8865}"/>
                  </a:ext>
                </a:extLst>
              </p14:cNvPr>
              <p14:cNvContentPartPr/>
              <p14:nvPr/>
            </p14:nvContentPartPr>
            <p14:xfrm>
              <a:off x="7523163" y="2934162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55AEC11-7173-4145-949C-A4607D6C88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4523" y="2925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DCDA72D-D941-48EC-8E86-9D963C78E768}"/>
                  </a:ext>
                </a:extLst>
              </p14:cNvPr>
              <p14:cNvContentPartPr/>
              <p14:nvPr/>
            </p14:nvContentPartPr>
            <p14:xfrm>
              <a:off x="7523163" y="2934162"/>
              <a:ext cx="360" cy="39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DCDA72D-D941-48EC-8E86-9D963C78E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4523" y="2925162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647811F-329F-4364-A285-BD402784C3F8}"/>
                  </a:ext>
                </a:extLst>
              </p14:cNvPr>
              <p14:cNvContentPartPr/>
              <p14:nvPr/>
            </p14:nvContentPartPr>
            <p14:xfrm>
              <a:off x="6836643" y="3498282"/>
              <a:ext cx="74160" cy="2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647811F-329F-4364-A285-BD402784C3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28003" y="3489282"/>
                <a:ext cx="91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5D767DF-D64F-46C4-A7A1-6D204B6ABEEA}"/>
                  </a:ext>
                </a:extLst>
              </p14:cNvPr>
              <p14:cNvContentPartPr/>
              <p14:nvPr/>
            </p14:nvContentPartPr>
            <p14:xfrm>
              <a:off x="7548003" y="3379842"/>
              <a:ext cx="9360" cy="226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5D767DF-D64F-46C4-A7A1-6D204B6ABE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39003" y="3371202"/>
                <a:ext cx="27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D2C78AB-C33B-412E-BEAE-EBDE6FFFB647}"/>
                  </a:ext>
                </a:extLst>
              </p14:cNvPr>
              <p14:cNvContentPartPr/>
              <p14:nvPr/>
            </p14:nvContentPartPr>
            <p14:xfrm>
              <a:off x="6966603" y="3298482"/>
              <a:ext cx="9360" cy="237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D2C78AB-C33B-412E-BEAE-EBDE6FFFB6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57603" y="3289842"/>
                <a:ext cx="27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A7675A8-C5F2-41A6-BE48-7CF453DE9CA3}"/>
                  </a:ext>
                </a:extLst>
              </p14:cNvPr>
              <p14:cNvContentPartPr/>
              <p14:nvPr/>
            </p14:nvContentPartPr>
            <p14:xfrm>
              <a:off x="7437483" y="2794122"/>
              <a:ext cx="180720" cy="11401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A7675A8-C5F2-41A6-BE48-7CF453DE9CA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28483" y="2785122"/>
                <a:ext cx="198360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569D2BE-E0AE-4B51-BCF4-3273A9837D7C}"/>
                  </a:ext>
                </a:extLst>
              </p14:cNvPr>
              <p14:cNvContentPartPr/>
              <p14:nvPr/>
            </p14:nvContentPartPr>
            <p14:xfrm>
              <a:off x="7654203" y="2905002"/>
              <a:ext cx="39240" cy="86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569D2BE-E0AE-4B51-BCF4-3273A9837D7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45563" y="2896002"/>
                <a:ext cx="568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7F8CECE-12EC-40B1-B994-0CDAF795B466}"/>
                  </a:ext>
                </a:extLst>
              </p14:cNvPr>
              <p14:cNvContentPartPr/>
              <p14:nvPr/>
            </p14:nvContentPartPr>
            <p14:xfrm>
              <a:off x="9308763" y="3398922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7F8CECE-12EC-40B1-B994-0CDAF795B4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00123" y="3390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174230D-7D94-43D8-9283-CBFC2720A4C1}"/>
                  </a:ext>
                </a:extLst>
              </p14:cNvPr>
              <p14:cNvContentPartPr/>
              <p14:nvPr/>
            </p14:nvContentPartPr>
            <p14:xfrm>
              <a:off x="1631763" y="4823802"/>
              <a:ext cx="360" cy="3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174230D-7D94-43D8-9283-CBFC2720A4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2763" y="481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9F5AD5A-B238-409F-B8F5-2A636371BBAB}"/>
                  </a:ext>
                </a:extLst>
              </p14:cNvPr>
              <p14:cNvContentPartPr/>
              <p14:nvPr/>
            </p14:nvContentPartPr>
            <p14:xfrm>
              <a:off x="1834083" y="4507362"/>
              <a:ext cx="19800" cy="72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9F5AD5A-B238-409F-B8F5-2A636371BBA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25083" y="4498362"/>
                <a:ext cx="374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E93906F-53E9-4FC4-90EA-0C9088B4CB97}"/>
                  </a:ext>
                </a:extLst>
              </p14:cNvPr>
              <p14:cNvContentPartPr/>
              <p14:nvPr/>
            </p14:nvContentPartPr>
            <p14:xfrm>
              <a:off x="1569483" y="3425922"/>
              <a:ext cx="65880" cy="14436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E93906F-53E9-4FC4-90EA-0C9088B4CB9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60483" y="3416922"/>
                <a:ext cx="83520" cy="14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B889D97-C8C0-4CFE-B50A-71D2509B39CE}"/>
                  </a:ext>
                </a:extLst>
              </p14:cNvPr>
              <p14:cNvContentPartPr/>
              <p14:nvPr/>
            </p14:nvContentPartPr>
            <p14:xfrm>
              <a:off x="1593963" y="4991202"/>
              <a:ext cx="5948640" cy="1188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B889D97-C8C0-4CFE-B50A-71D2509B39C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85323" y="4982562"/>
                <a:ext cx="5966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BBE3B4C-1842-44A8-97C5-CABBEDFA3397}"/>
                  </a:ext>
                </a:extLst>
              </p14:cNvPr>
              <p14:cNvContentPartPr/>
              <p14:nvPr/>
            </p14:nvContentPartPr>
            <p14:xfrm>
              <a:off x="7549083" y="4870602"/>
              <a:ext cx="226080" cy="1929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BBE3B4C-1842-44A8-97C5-CABBEDFA339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540443" y="4861602"/>
                <a:ext cx="2437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5EC21C2-6B6A-4E08-8232-BFA0B6A95817}"/>
                  </a:ext>
                </a:extLst>
              </p14:cNvPr>
              <p14:cNvContentPartPr/>
              <p14:nvPr/>
            </p14:nvContentPartPr>
            <p14:xfrm>
              <a:off x="7279443" y="1072602"/>
              <a:ext cx="375120" cy="49791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5EC21C2-6B6A-4E08-8232-BFA0B6A9581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70803" y="1063602"/>
                <a:ext cx="392760" cy="49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856CE69-19FF-4F14-8752-F61DEB4E7F38}"/>
                  </a:ext>
                </a:extLst>
              </p14:cNvPr>
              <p14:cNvContentPartPr/>
              <p14:nvPr/>
            </p14:nvContentPartPr>
            <p14:xfrm>
              <a:off x="7227243" y="5420682"/>
              <a:ext cx="583200" cy="5806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856CE69-19FF-4F14-8752-F61DEB4E7F3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18603" y="5411682"/>
                <a:ext cx="60084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E9E001B-5D35-4497-A84D-6777557F7212}"/>
                  </a:ext>
                </a:extLst>
              </p14:cNvPr>
              <p14:cNvContentPartPr/>
              <p14:nvPr/>
            </p14:nvContentPartPr>
            <p14:xfrm>
              <a:off x="7217523" y="931122"/>
              <a:ext cx="556560" cy="7142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E9E001B-5D35-4497-A84D-6777557F721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08523" y="922482"/>
                <a:ext cx="57420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00FADC4-B607-49AB-87D4-8BDFDC13F1EE}"/>
                  </a:ext>
                </a:extLst>
              </p14:cNvPr>
              <p14:cNvContentPartPr/>
              <p14:nvPr/>
            </p14:nvContentPartPr>
            <p14:xfrm>
              <a:off x="8665083" y="5962842"/>
              <a:ext cx="551160" cy="23040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00FADC4-B607-49AB-87D4-8BDFDC13F1E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656443" y="5953842"/>
                <a:ext cx="5688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0B58463-4788-4FC7-B5FE-FDF4BBF7F6A6}"/>
                  </a:ext>
                </a:extLst>
              </p14:cNvPr>
              <p14:cNvContentPartPr/>
              <p14:nvPr/>
            </p14:nvContentPartPr>
            <p14:xfrm>
              <a:off x="8624763" y="5954202"/>
              <a:ext cx="223560" cy="3250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0B58463-4788-4FC7-B5FE-FDF4BBF7F6A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616123" y="5945562"/>
                <a:ext cx="2412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77F26CD-61F3-4EB8-96BA-EEC5C59017CC}"/>
                  </a:ext>
                </a:extLst>
              </p14:cNvPr>
              <p14:cNvContentPartPr/>
              <p14:nvPr/>
            </p14:nvContentPartPr>
            <p14:xfrm>
              <a:off x="8851923" y="6334002"/>
              <a:ext cx="2880" cy="39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77F26CD-61F3-4EB8-96BA-EEC5C59017C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43283" y="6325002"/>
                <a:ext cx="205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AAFC0BD-689D-4526-953E-77D568EA4790}"/>
                  </a:ext>
                </a:extLst>
              </p14:cNvPr>
              <p14:cNvContentPartPr/>
              <p14:nvPr/>
            </p14:nvContentPartPr>
            <p14:xfrm>
              <a:off x="1589852" y="5670209"/>
              <a:ext cx="5794560" cy="25020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AAFC0BD-689D-4526-953E-77D568EA479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580852" y="5661569"/>
                <a:ext cx="58122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3F20C82-B2FE-49E1-AE5D-3A7A3E960714}"/>
                  </a:ext>
                </a:extLst>
              </p14:cNvPr>
              <p14:cNvContentPartPr/>
              <p14:nvPr/>
            </p14:nvContentPartPr>
            <p14:xfrm>
              <a:off x="1512812" y="5686409"/>
              <a:ext cx="406080" cy="5238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3F20C82-B2FE-49E1-AE5D-3A7A3E96071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04172" y="5677769"/>
                <a:ext cx="423720" cy="54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93943712-C329-4286-8C2E-C21147444B8E}"/>
              </a:ext>
            </a:extLst>
          </p:cNvPr>
          <p:cNvGrpSpPr/>
          <p:nvPr/>
        </p:nvGrpSpPr>
        <p:grpSpPr>
          <a:xfrm>
            <a:off x="3678212" y="5810969"/>
            <a:ext cx="1443600" cy="779040"/>
            <a:chOff x="3678212" y="5810969"/>
            <a:chExt cx="1443600" cy="77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542A079-B0AA-4208-A947-40B60B2B80BC}"/>
                    </a:ext>
                  </a:extLst>
                </p14:cNvPr>
                <p14:cNvContentPartPr/>
                <p14:nvPr/>
              </p14:nvContentPartPr>
              <p14:xfrm>
                <a:off x="3678212" y="5830409"/>
                <a:ext cx="297000" cy="3664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542A079-B0AA-4208-A947-40B60B2B80B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69212" y="5821409"/>
                  <a:ext cx="3146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4E929B7C-019D-4FF6-A353-24279163F676}"/>
                    </a:ext>
                  </a:extLst>
                </p14:cNvPr>
                <p14:cNvContentPartPr/>
                <p14:nvPr/>
              </p14:nvContentPartPr>
              <p14:xfrm>
                <a:off x="3755972" y="6148289"/>
                <a:ext cx="293040" cy="1836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4E929B7C-019D-4FF6-A353-24279163F67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46972" y="6139289"/>
                  <a:ext cx="3106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7D38EE5-CDC1-432D-8218-D80C8F22420A}"/>
                    </a:ext>
                  </a:extLst>
                </p14:cNvPr>
                <p14:cNvContentPartPr/>
                <p14:nvPr/>
              </p14:nvContentPartPr>
              <p14:xfrm>
                <a:off x="4037852" y="5810969"/>
                <a:ext cx="207360" cy="3132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7D38EE5-CDC1-432D-8218-D80C8F22420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29212" y="5801969"/>
                  <a:ext cx="22500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4910480-93CC-4557-B830-D68D82B927CE}"/>
                    </a:ext>
                  </a:extLst>
                </p14:cNvPr>
                <p14:cNvContentPartPr/>
                <p14:nvPr/>
              </p14:nvContentPartPr>
              <p14:xfrm>
                <a:off x="3981692" y="6118049"/>
                <a:ext cx="231480" cy="2952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4910480-93CC-4557-B830-D68D82B927C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972692" y="6109049"/>
                  <a:ext cx="249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36BC0CDA-6C26-448B-9A6A-AA0ED1765D76}"/>
                    </a:ext>
                  </a:extLst>
                </p14:cNvPr>
                <p14:cNvContentPartPr/>
                <p14:nvPr/>
              </p14:nvContentPartPr>
              <p14:xfrm>
                <a:off x="4374812" y="5929409"/>
                <a:ext cx="747000" cy="2358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36BC0CDA-6C26-448B-9A6A-AA0ED1765D7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366172" y="5920769"/>
                  <a:ext cx="764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8EF0579-12C2-4D96-BCAC-C28169693AA6}"/>
                    </a:ext>
                  </a:extLst>
                </p14:cNvPr>
                <p14:cNvContentPartPr/>
                <p14:nvPr/>
              </p14:nvContentPartPr>
              <p14:xfrm>
                <a:off x="3759572" y="6258089"/>
                <a:ext cx="156240" cy="2984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8EF0579-12C2-4D96-BCAC-C28169693AA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750932" y="6249449"/>
                  <a:ext cx="173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3C50804-5A2E-4A30-955E-FA880E1E5E50}"/>
                    </a:ext>
                  </a:extLst>
                </p14:cNvPr>
                <p14:cNvContentPartPr/>
                <p14:nvPr/>
              </p14:nvContentPartPr>
              <p14:xfrm>
                <a:off x="3955772" y="6287249"/>
                <a:ext cx="173880" cy="27468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3C50804-5A2E-4A30-955E-FA880E1E5E5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47132" y="6278249"/>
                  <a:ext cx="191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B729FCC6-07EB-419F-B85F-EEF786C6C88F}"/>
                    </a:ext>
                  </a:extLst>
                </p14:cNvPr>
                <p14:cNvContentPartPr/>
                <p14:nvPr/>
              </p14:nvContentPartPr>
              <p14:xfrm>
                <a:off x="4157732" y="6334409"/>
                <a:ext cx="577440" cy="2556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B729FCC6-07EB-419F-B85F-EEF786C6C88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49092" y="6325409"/>
                  <a:ext cx="595080" cy="27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EFEDA25D-47A8-4643-A8A0-3B931BB9D930}"/>
              </a:ext>
            </a:extLst>
          </p:cNvPr>
          <p:cNvGrpSpPr/>
          <p:nvPr/>
        </p:nvGrpSpPr>
        <p:grpSpPr>
          <a:xfrm>
            <a:off x="223443" y="1522602"/>
            <a:ext cx="13053296" cy="3732480"/>
            <a:chOff x="223443" y="1522602"/>
            <a:chExt cx="13053296" cy="373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4DE0BD-F0B2-4571-A015-0B836458E3BD}"/>
                    </a:ext>
                  </a:extLst>
                </p14:cNvPr>
                <p14:cNvContentPartPr/>
                <p14:nvPr/>
              </p14:nvContentPartPr>
              <p14:xfrm>
                <a:off x="6510843" y="3302082"/>
                <a:ext cx="380520" cy="123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4DE0BD-F0B2-4571-A015-0B836458E3B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02203" y="3293082"/>
                  <a:ext cx="398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E6F50D6-7CE7-409D-98D9-57B18E2366BB}"/>
                    </a:ext>
                  </a:extLst>
                </p14:cNvPr>
                <p14:cNvContentPartPr/>
                <p14:nvPr/>
              </p14:nvContentPartPr>
              <p14:xfrm>
                <a:off x="11256003" y="1723482"/>
                <a:ext cx="189360" cy="264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E6F50D6-7CE7-409D-98D9-57B18E2366B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47003" y="1714482"/>
                  <a:ext cx="207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A70AF309-E883-436F-80CF-B51F94B52841}"/>
                    </a:ext>
                  </a:extLst>
                </p14:cNvPr>
                <p14:cNvContentPartPr/>
                <p14:nvPr/>
              </p14:nvContentPartPr>
              <p14:xfrm>
                <a:off x="11123163" y="1771002"/>
                <a:ext cx="318240" cy="2080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A70AF309-E883-436F-80CF-B51F94B5284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14163" y="1762002"/>
                  <a:ext cx="335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F1CAB52-C5E9-4727-B7D9-3083C05B8F37}"/>
                    </a:ext>
                  </a:extLst>
                </p14:cNvPr>
                <p14:cNvContentPartPr/>
                <p14:nvPr/>
              </p14:nvContentPartPr>
              <p14:xfrm>
                <a:off x="7532163" y="1522602"/>
                <a:ext cx="4253400" cy="348372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F1CAB52-C5E9-4727-B7D9-3083C05B8F3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23523" y="1513602"/>
                  <a:ext cx="4271040" cy="35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39F1478-D9F1-427C-B844-3203E7C9DBA3}"/>
                    </a:ext>
                  </a:extLst>
                </p14:cNvPr>
                <p14:cNvContentPartPr/>
                <p14:nvPr/>
              </p14:nvContentPartPr>
              <p14:xfrm>
                <a:off x="6570603" y="5097042"/>
                <a:ext cx="27720" cy="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39F1478-D9F1-427C-B844-3203E7C9DBA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61963" y="5088402"/>
                  <a:ext cx="45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D9E2BB2-1B1E-44BB-9202-73396EF882BE}"/>
                    </a:ext>
                  </a:extLst>
                </p14:cNvPr>
                <p14:cNvContentPartPr/>
                <p14:nvPr/>
              </p14:nvContentPartPr>
              <p14:xfrm>
                <a:off x="7036443" y="5113242"/>
                <a:ext cx="48240" cy="5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D9E2BB2-1B1E-44BB-9202-73396EF882B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027803" y="5104602"/>
                  <a:ext cx="658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7F45B49-E4F4-40C5-8544-405FBBEC8E69}"/>
                    </a:ext>
                  </a:extLst>
                </p14:cNvPr>
                <p14:cNvContentPartPr/>
                <p14:nvPr/>
              </p14:nvContentPartPr>
              <p14:xfrm>
                <a:off x="7563483" y="5071482"/>
                <a:ext cx="32760" cy="3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7F45B49-E4F4-40C5-8544-405FBBEC8E6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54483" y="5062482"/>
                  <a:ext cx="5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297EF12-7856-4748-8212-4452F375D49D}"/>
                    </a:ext>
                  </a:extLst>
                </p14:cNvPr>
                <p14:cNvContentPartPr/>
                <p14:nvPr/>
              </p14:nvContentPartPr>
              <p14:xfrm>
                <a:off x="7416963" y="3286242"/>
                <a:ext cx="147960" cy="332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297EF12-7856-4748-8212-4452F375D49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07963" y="3277602"/>
                  <a:ext cx="165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1956841-7962-4D4D-B84B-FCCBBF9B878E}"/>
                    </a:ext>
                  </a:extLst>
                </p14:cNvPr>
                <p14:cNvContentPartPr/>
                <p14:nvPr/>
              </p14:nvContentPartPr>
              <p14:xfrm>
                <a:off x="7307883" y="3347442"/>
                <a:ext cx="306720" cy="258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1956841-7962-4D4D-B84B-FCCBBF9B878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298883" y="3338802"/>
                  <a:ext cx="3243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2E51DE8-3445-4678-84FF-096AC8F8DFA2}"/>
                    </a:ext>
                  </a:extLst>
                </p14:cNvPr>
                <p14:cNvContentPartPr/>
                <p14:nvPr/>
              </p14:nvContentPartPr>
              <p14:xfrm>
                <a:off x="8147403" y="3428082"/>
                <a:ext cx="360" cy="3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2E51DE8-3445-4678-84FF-096AC8F8DF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38403" y="34194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7A2DA9-CB7B-4D96-AC13-789EEAE19CAF}"/>
                    </a:ext>
                  </a:extLst>
                </p14:cNvPr>
                <p14:cNvContentPartPr/>
                <p14:nvPr/>
              </p14:nvContentPartPr>
              <p14:xfrm>
                <a:off x="9626643" y="3437442"/>
                <a:ext cx="196200" cy="3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7A2DA9-CB7B-4D96-AC13-789EEAE19C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18003" y="3428802"/>
                  <a:ext cx="2138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4FACF9-975B-4DEF-BFC3-AF5E0BAE2565}"/>
                    </a:ext>
                  </a:extLst>
                </p14:cNvPr>
                <p14:cNvContentPartPr/>
                <p14:nvPr/>
              </p14:nvContentPartPr>
              <p14:xfrm>
                <a:off x="10092483" y="3421242"/>
                <a:ext cx="662040" cy="38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4FACF9-975B-4DEF-BFC3-AF5E0BAE25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83843" y="3412242"/>
                  <a:ext cx="6796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55A9876-D239-49EB-B308-9EAAB1560DAB}"/>
                    </a:ext>
                  </a:extLst>
                </p14:cNvPr>
                <p14:cNvContentPartPr/>
                <p14:nvPr/>
              </p14:nvContentPartPr>
              <p14:xfrm>
                <a:off x="11020563" y="3388482"/>
                <a:ext cx="564840" cy="69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55A9876-D239-49EB-B308-9EAAB1560DA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11563" y="3379482"/>
                  <a:ext cx="5824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73DEEC9-B2F5-411F-9241-FB650DE17214}"/>
                    </a:ext>
                  </a:extLst>
                </p14:cNvPr>
                <p14:cNvContentPartPr/>
                <p14:nvPr/>
              </p14:nvContentPartPr>
              <p14:xfrm>
                <a:off x="6946139" y="4960602"/>
                <a:ext cx="153360" cy="1720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73DEEC9-B2F5-411F-9241-FB650DE1721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37139" y="4951602"/>
                  <a:ext cx="1710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718C369-9EB6-4B9B-8FCC-530D67254A93}"/>
                    </a:ext>
                  </a:extLst>
                </p14:cNvPr>
                <p14:cNvContentPartPr/>
                <p14:nvPr/>
              </p14:nvContentPartPr>
              <p14:xfrm>
                <a:off x="6870899" y="4976802"/>
                <a:ext cx="192240" cy="2001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718C369-9EB6-4B9B-8FCC-530D67254A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61899" y="4967802"/>
                  <a:ext cx="2098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D31788F-0E95-4EE8-8270-93B698462F11}"/>
                    </a:ext>
                  </a:extLst>
                </p14:cNvPr>
                <p14:cNvContentPartPr/>
                <p14:nvPr/>
              </p14:nvContentPartPr>
              <p14:xfrm>
                <a:off x="7420979" y="4981482"/>
                <a:ext cx="163800" cy="173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D31788F-0E95-4EE8-8270-93B698462F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12339" y="4972482"/>
                  <a:ext cx="1814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7ED8CCF-C9CA-4F77-9670-55BC5561B0EE}"/>
                    </a:ext>
                  </a:extLst>
                </p14:cNvPr>
                <p14:cNvContentPartPr/>
                <p14:nvPr/>
              </p14:nvContentPartPr>
              <p14:xfrm>
                <a:off x="7415939" y="5024682"/>
                <a:ext cx="133920" cy="1695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7ED8CCF-C9CA-4F77-9670-55BC5561B0E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06939" y="5015682"/>
                  <a:ext cx="151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02609E7-D8CF-4901-932B-64F2F94394FC}"/>
                    </a:ext>
                  </a:extLst>
                </p14:cNvPr>
                <p14:cNvContentPartPr/>
                <p14:nvPr/>
              </p14:nvContentPartPr>
              <p14:xfrm>
                <a:off x="8030819" y="3379122"/>
                <a:ext cx="141840" cy="165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02609E7-D8CF-4901-932B-64F2F94394F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022179" y="3370122"/>
                  <a:ext cx="159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63047CC-F31F-43EE-AFBC-EB5FEE01101D}"/>
                    </a:ext>
                  </a:extLst>
                </p14:cNvPr>
                <p14:cNvContentPartPr/>
                <p14:nvPr/>
              </p14:nvContentPartPr>
              <p14:xfrm>
                <a:off x="8036219" y="3398922"/>
                <a:ext cx="124920" cy="10764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63047CC-F31F-43EE-AFBC-EB5FEE0110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7219" y="3390282"/>
                  <a:ext cx="142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FB14E7C4-BDDB-488E-ADB9-42B60B0E7DE9}"/>
                    </a:ext>
                  </a:extLst>
                </p14:cNvPr>
                <p14:cNvContentPartPr/>
                <p14:nvPr/>
              </p14:nvContentPartPr>
              <p14:xfrm>
                <a:off x="8648579" y="3389562"/>
                <a:ext cx="91080" cy="972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FB14E7C4-BDDB-488E-ADB9-42B60B0E7D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39939" y="3380922"/>
                  <a:ext cx="108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E0F0F4A-E525-49CD-A97D-5518BEFB8825}"/>
                    </a:ext>
                  </a:extLst>
                </p14:cNvPr>
                <p14:cNvContentPartPr/>
                <p14:nvPr/>
              </p14:nvContentPartPr>
              <p14:xfrm>
                <a:off x="8617619" y="3381282"/>
                <a:ext cx="100440" cy="1465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E0F0F4A-E525-49CD-A97D-5518BEFB882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08619" y="3372642"/>
                  <a:ext cx="1180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811CD4F-99A6-4082-AA96-F80AF8392FC6}"/>
                    </a:ext>
                  </a:extLst>
                </p14:cNvPr>
                <p14:cNvContentPartPr/>
                <p14:nvPr/>
              </p14:nvContentPartPr>
              <p14:xfrm>
                <a:off x="9368523" y="3350322"/>
                <a:ext cx="157320" cy="223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811CD4F-99A6-4082-AA96-F80AF8392F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59523" y="3341322"/>
                  <a:ext cx="174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E33DE16-645B-4621-B6BC-DB18CB0D2FBB}"/>
                    </a:ext>
                  </a:extLst>
                </p14:cNvPr>
                <p14:cNvContentPartPr/>
                <p14:nvPr/>
              </p14:nvContentPartPr>
              <p14:xfrm>
                <a:off x="9327123" y="3319722"/>
                <a:ext cx="212040" cy="249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E33DE16-645B-4621-B6BC-DB18CB0D2FB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18123" y="3310722"/>
                  <a:ext cx="229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44E71BE-8196-4DFA-A1FD-1BA5AD713B41}"/>
                    </a:ext>
                  </a:extLst>
                </p14:cNvPr>
                <p14:cNvContentPartPr/>
                <p14:nvPr/>
              </p14:nvContentPartPr>
              <p14:xfrm>
                <a:off x="9467883" y="3547242"/>
                <a:ext cx="235080" cy="349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44E71BE-8196-4DFA-A1FD-1BA5AD713B4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58883" y="3538242"/>
                  <a:ext cx="2527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5F5003D-ED3F-48A9-B690-7A1395755588}"/>
                    </a:ext>
                  </a:extLst>
                </p14:cNvPr>
                <p14:cNvContentPartPr/>
                <p14:nvPr/>
              </p14:nvContentPartPr>
              <p14:xfrm>
                <a:off x="9485163" y="3689802"/>
                <a:ext cx="133920" cy="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5F5003D-ED3F-48A9-B690-7A139575558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76523" y="3680802"/>
                  <a:ext cx="151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6B209D2-A835-4786-8F5B-7858B1BD4317}"/>
                    </a:ext>
                  </a:extLst>
                </p14:cNvPr>
                <p14:cNvContentPartPr/>
                <p14:nvPr/>
              </p14:nvContentPartPr>
              <p14:xfrm>
                <a:off x="9697203" y="3562722"/>
                <a:ext cx="91440" cy="131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6B209D2-A835-4786-8F5B-7858B1BD431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688563" y="3553722"/>
                  <a:ext cx="109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15A9264-547A-4966-BC31-4869C95290F7}"/>
                    </a:ext>
                  </a:extLst>
                </p14:cNvPr>
                <p14:cNvContentPartPr/>
                <p14:nvPr/>
              </p14:nvContentPartPr>
              <p14:xfrm>
                <a:off x="9135299" y="3349962"/>
                <a:ext cx="120960" cy="1476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15A9264-547A-4966-BC31-4869C95290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26299" y="3340962"/>
                  <a:ext cx="138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82A6D64-5F50-4798-9D3B-277EAE7DE61D}"/>
                    </a:ext>
                  </a:extLst>
                </p14:cNvPr>
                <p14:cNvContentPartPr/>
                <p14:nvPr/>
              </p14:nvContentPartPr>
              <p14:xfrm>
                <a:off x="9685379" y="3392082"/>
                <a:ext cx="80640" cy="8100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82A6D64-5F50-4798-9D3B-277EAE7DE61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76739" y="3383082"/>
                  <a:ext cx="98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93E1B6E-0437-4D62-8853-26C02014319B}"/>
                    </a:ext>
                  </a:extLst>
                </p14:cNvPr>
                <p14:cNvContentPartPr/>
                <p14:nvPr/>
              </p14:nvContentPartPr>
              <p14:xfrm>
                <a:off x="9676379" y="3393162"/>
                <a:ext cx="84600" cy="846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93E1B6E-0437-4D62-8853-26C02014319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667739" y="3384162"/>
                  <a:ext cx="102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F6BF6A9-9E15-4134-972D-D7E5396E2394}"/>
                    </a:ext>
                  </a:extLst>
                </p14:cNvPr>
                <p14:cNvContentPartPr/>
                <p14:nvPr/>
              </p14:nvContentPartPr>
              <p14:xfrm>
                <a:off x="10440603" y="2494962"/>
                <a:ext cx="172800" cy="3340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F6BF6A9-9E15-4134-972D-D7E5396E239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31603" y="2486322"/>
                  <a:ext cx="1904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7961FF2-5AA6-49EE-B6FD-94FCA26E8256}"/>
                    </a:ext>
                  </a:extLst>
                </p14:cNvPr>
                <p14:cNvContentPartPr/>
                <p14:nvPr/>
              </p14:nvContentPartPr>
              <p14:xfrm>
                <a:off x="10350243" y="2604762"/>
                <a:ext cx="322920" cy="658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7961FF2-5AA6-49EE-B6FD-94FCA26E82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341243" y="2596122"/>
                  <a:ext cx="340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593DCD4-4D88-4783-A7DB-59FA84D33F15}"/>
                    </a:ext>
                  </a:extLst>
                </p14:cNvPr>
                <p14:cNvContentPartPr/>
                <p14:nvPr/>
              </p14:nvContentPartPr>
              <p14:xfrm>
                <a:off x="10533843" y="2639682"/>
                <a:ext cx="15840" cy="39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593DCD4-4D88-4783-A7DB-59FA84D33F1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525203" y="2631042"/>
                  <a:ext cx="33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633A9BE-239D-4B86-A51F-C53602DA4F1E}"/>
                    </a:ext>
                  </a:extLst>
                </p14:cNvPr>
                <p14:cNvContentPartPr/>
                <p14:nvPr/>
              </p14:nvContentPartPr>
              <p14:xfrm>
                <a:off x="10549323" y="2641122"/>
                <a:ext cx="360" cy="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633A9BE-239D-4B86-A51F-C53602DA4F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40683" y="26321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EA17F7B-981E-4036-B64E-044152ED5529}"/>
                    </a:ext>
                  </a:extLst>
                </p14:cNvPr>
                <p14:cNvContentPartPr/>
                <p14:nvPr/>
              </p14:nvContentPartPr>
              <p14:xfrm>
                <a:off x="10521963" y="2641122"/>
                <a:ext cx="27720" cy="147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EA17F7B-981E-4036-B64E-044152ED552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512963" y="2632122"/>
                  <a:ext cx="45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AFC83C9-FCE7-489D-8BF6-376FD417C8DF}"/>
                    </a:ext>
                  </a:extLst>
                </p14:cNvPr>
                <p14:cNvContentPartPr/>
                <p14:nvPr/>
              </p14:nvContentPartPr>
              <p14:xfrm>
                <a:off x="10439883" y="2681082"/>
                <a:ext cx="103680" cy="695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AFC83C9-FCE7-489D-8BF6-376FD417C8D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430883" y="2672442"/>
                  <a:ext cx="12132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93C4195-C00C-4558-9F06-AA51AD97A47E}"/>
                    </a:ext>
                  </a:extLst>
                </p14:cNvPr>
                <p14:cNvContentPartPr/>
                <p14:nvPr/>
              </p14:nvContentPartPr>
              <p14:xfrm>
                <a:off x="10471563" y="2669202"/>
                <a:ext cx="201240" cy="7124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93C4195-C00C-4558-9F06-AA51AD97A47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62923" y="2660202"/>
                  <a:ext cx="218880" cy="7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F32A15F9-5C5B-4B3D-BF30-354486495DD3}"/>
                    </a:ext>
                  </a:extLst>
                </p14:cNvPr>
                <p14:cNvContentPartPr/>
                <p14:nvPr/>
              </p14:nvContentPartPr>
              <p14:xfrm>
                <a:off x="10229339" y="3377322"/>
                <a:ext cx="102960" cy="1504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F32A15F9-5C5B-4B3D-BF30-354486495DD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220339" y="3368322"/>
                  <a:ext cx="120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040B3256-4871-4718-92CB-DF3F4015C3D1}"/>
                    </a:ext>
                  </a:extLst>
                </p14:cNvPr>
                <p14:cNvContentPartPr/>
                <p14:nvPr/>
              </p14:nvContentPartPr>
              <p14:xfrm>
                <a:off x="10229339" y="3443202"/>
                <a:ext cx="67680" cy="7056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040B3256-4871-4718-92CB-DF3F4015C3D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220339" y="3434562"/>
                  <a:ext cx="85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5C3842F-45B3-47BA-A75F-B339AE1CF128}"/>
                    </a:ext>
                  </a:extLst>
                </p14:cNvPr>
                <p14:cNvContentPartPr/>
                <p14:nvPr/>
              </p14:nvContentPartPr>
              <p14:xfrm>
                <a:off x="10527779" y="3406122"/>
                <a:ext cx="6840" cy="8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5C3842F-45B3-47BA-A75F-B339AE1CF12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518779" y="3397122"/>
                  <a:ext cx="24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B264723-F346-4847-A5D3-41187BAD46F9}"/>
                    </a:ext>
                  </a:extLst>
                </p14:cNvPr>
                <p14:cNvContentPartPr/>
                <p14:nvPr/>
              </p14:nvContentPartPr>
              <p14:xfrm>
                <a:off x="10481699" y="2528802"/>
                <a:ext cx="159120" cy="1944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B264723-F346-4847-A5D3-41187BAD46F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473059" y="2520162"/>
                  <a:ext cx="1767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9BC7465-8D9A-43E7-9176-001779210178}"/>
                    </a:ext>
                  </a:extLst>
                </p14:cNvPr>
                <p14:cNvContentPartPr/>
                <p14:nvPr/>
              </p14:nvContentPartPr>
              <p14:xfrm>
                <a:off x="10413659" y="2608362"/>
                <a:ext cx="159840" cy="1184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9BC7465-8D9A-43E7-9176-00177921017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04659" y="2599362"/>
                  <a:ext cx="177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1E6CA47-F76C-4E26-B530-8557E5B06CFB}"/>
                    </a:ext>
                  </a:extLst>
                </p14:cNvPr>
                <p14:cNvContentPartPr/>
                <p14:nvPr/>
              </p14:nvContentPartPr>
              <p14:xfrm>
                <a:off x="4527963" y="3479562"/>
                <a:ext cx="614160" cy="9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1E6CA47-F76C-4E26-B530-8557E5B06CF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19323" y="3470562"/>
                  <a:ext cx="631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CB423A1-12AC-47F9-9C46-8BD949CE44B8}"/>
                    </a:ext>
                  </a:extLst>
                </p14:cNvPr>
                <p14:cNvContentPartPr/>
                <p14:nvPr/>
              </p14:nvContentPartPr>
              <p14:xfrm>
                <a:off x="5461083" y="3487842"/>
                <a:ext cx="572760" cy="15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CB423A1-12AC-47F9-9C46-8BD949CE44B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52443" y="3478842"/>
                  <a:ext cx="590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176BE45-94D4-4171-BAB1-6062971BC9C6}"/>
                    </a:ext>
                  </a:extLst>
                </p14:cNvPr>
                <p14:cNvContentPartPr/>
                <p14:nvPr/>
              </p14:nvContentPartPr>
              <p14:xfrm>
                <a:off x="4783563" y="3358242"/>
                <a:ext cx="4320" cy="720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176BE45-94D4-4171-BAB1-6062971BC9C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774923" y="3349242"/>
                  <a:ext cx="21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E0CA390-10FE-434B-B7D2-A9DB6A0F8815}"/>
                    </a:ext>
                  </a:extLst>
                </p14:cNvPr>
                <p14:cNvContentPartPr/>
                <p14:nvPr/>
              </p14:nvContentPartPr>
              <p14:xfrm>
                <a:off x="4853763" y="3435282"/>
                <a:ext cx="27360" cy="41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E0CA390-10FE-434B-B7D2-A9DB6A0F881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45123" y="3426282"/>
                  <a:ext cx="45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7273806-8FD7-48CD-95CE-ADB9B34EFC33}"/>
                    </a:ext>
                  </a:extLst>
                </p14:cNvPr>
                <p14:cNvContentPartPr/>
                <p14:nvPr/>
              </p14:nvContentPartPr>
              <p14:xfrm>
                <a:off x="4847283" y="3931362"/>
                <a:ext cx="21600" cy="89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7273806-8FD7-48CD-95CE-ADB9B34EFC3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38283" y="3922362"/>
                  <a:ext cx="39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74C92E-FD47-4DAE-814D-63D4F07E84BC}"/>
                    </a:ext>
                  </a:extLst>
                </p14:cNvPr>
                <p14:cNvContentPartPr/>
                <p14:nvPr/>
              </p14:nvContentPartPr>
              <p14:xfrm>
                <a:off x="2149443" y="3394242"/>
                <a:ext cx="639000" cy="44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74C92E-FD47-4DAE-814D-63D4F07E84B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40443" y="3385602"/>
                  <a:ext cx="656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DDD2AA-9842-4C65-ADB8-10BB842540C8}"/>
                    </a:ext>
                  </a:extLst>
                </p14:cNvPr>
                <p14:cNvContentPartPr/>
                <p14:nvPr/>
              </p14:nvContentPartPr>
              <p14:xfrm>
                <a:off x="3017403" y="3403602"/>
                <a:ext cx="540360" cy="24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DDD2AA-9842-4C65-ADB8-10BB842540C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008763" y="3394962"/>
                  <a:ext cx="558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32EDD1-11FF-445C-B00E-AA2A4B90707D}"/>
                    </a:ext>
                  </a:extLst>
                </p14:cNvPr>
                <p14:cNvContentPartPr/>
                <p14:nvPr/>
              </p14:nvContentPartPr>
              <p14:xfrm>
                <a:off x="3761163" y="3430602"/>
                <a:ext cx="488160" cy="20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32EDD1-11FF-445C-B00E-AA2A4B90707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752163" y="3421602"/>
                  <a:ext cx="505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E66B73C-6560-4F8A-80B0-E945105EA62F}"/>
                    </a:ext>
                  </a:extLst>
                </p14:cNvPr>
                <p14:cNvContentPartPr/>
                <p14:nvPr/>
              </p14:nvContentPartPr>
              <p14:xfrm>
                <a:off x="1389123" y="3299562"/>
                <a:ext cx="218520" cy="65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E66B73C-6560-4F8A-80B0-E945105EA62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380123" y="3290922"/>
                  <a:ext cx="236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E0DF0C-8FA8-47D3-926D-3FAC180863D7}"/>
                    </a:ext>
                  </a:extLst>
                </p14:cNvPr>
                <p14:cNvContentPartPr/>
                <p14:nvPr/>
              </p14:nvContentPartPr>
              <p14:xfrm>
                <a:off x="656523" y="2741562"/>
                <a:ext cx="373320" cy="489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E0DF0C-8FA8-47D3-926D-3FAC180863D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7883" y="2732562"/>
                  <a:ext cx="390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DF6DB6-3D26-42FE-A569-94DA1DC4259D}"/>
                    </a:ext>
                  </a:extLst>
                </p14:cNvPr>
                <p14:cNvContentPartPr/>
                <p14:nvPr/>
              </p14:nvContentPartPr>
              <p14:xfrm>
                <a:off x="1095723" y="3492522"/>
                <a:ext cx="21240" cy="24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DF6DB6-3D26-42FE-A569-94DA1DC4259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86723" y="3483522"/>
                  <a:ext cx="3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F9AA1D-EA08-4155-B70D-1A0C296CDBC2}"/>
                    </a:ext>
                  </a:extLst>
                </p14:cNvPr>
                <p14:cNvContentPartPr/>
                <p14:nvPr/>
              </p14:nvContentPartPr>
              <p14:xfrm>
                <a:off x="1043883" y="3445722"/>
                <a:ext cx="158760" cy="71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F9AA1D-EA08-4155-B70D-1A0C296CDBC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34883" y="3436722"/>
                  <a:ext cx="176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EFF5BA-D256-4C5B-A9BF-819817D0D8BB}"/>
                    </a:ext>
                  </a:extLst>
                </p14:cNvPr>
                <p14:cNvContentPartPr/>
                <p14:nvPr/>
              </p14:nvContentPartPr>
              <p14:xfrm>
                <a:off x="1300563" y="3439602"/>
                <a:ext cx="145800" cy="1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EFF5BA-D256-4C5B-A9BF-819817D0D8B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291923" y="3430962"/>
                  <a:ext cx="163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02DD09-E638-48F7-85C0-0CDA020A9107}"/>
                    </a:ext>
                  </a:extLst>
                </p14:cNvPr>
                <p14:cNvContentPartPr/>
                <p14:nvPr/>
              </p14:nvContentPartPr>
              <p14:xfrm>
                <a:off x="703323" y="3472362"/>
                <a:ext cx="443160" cy="659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02DD09-E638-48F7-85C0-0CDA020A910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4683" y="3463722"/>
                  <a:ext cx="46080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762FC7-78A3-48B4-AE02-FC6BF5A55A87}"/>
                    </a:ext>
                  </a:extLst>
                </p14:cNvPr>
                <p14:cNvContentPartPr/>
                <p14:nvPr/>
              </p14:nvContentPartPr>
              <p14:xfrm>
                <a:off x="750483" y="3447882"/>
                <a:ext cx="307800" cy="259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762FC7-78A3-48B4-AE02-FC6BF5A55A8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1483" y="3439242"/>
                  <a:ext cx="325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5C9E0B-F131-49E2-98F3-B12C00C0CD3A}"/>
                    </a:ext>
                  </a:extLst>
                </p14:cNvPr>
                <p14:cNvContentPartPr/>
                <p14:nvPr/>
              </p14:nvContentPartPr>
              <p14:xfrm>
                <a:off x="223443" y="4307202"/>
                <a:ext cx="380880" cy="311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5C9E0B-F131-49E2-98F3-B12C00C0CD3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14443" y="4298202"/>
                  <a:ext cx="398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3CB88B-33EE-46A6-AD40-F34CE50C183D}"/>
                    </a:ext>
                  </a:extLst>
                </p14:cNvPr>
                <p14:cNvContentPartPr/>
                <p14:nvPr/>
              </p14:nvContentPartPr>
              <p14:xfrm>
                <a:off x="389763" y="4341402"/>
                <a:ext cx="139320" cy="300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3CB88B-33EE-46A6-AD40-F34CE50C183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80763" y="4332762"/>
                  <a:ext cx="156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0EAA86-A296-47C6-A2A5-2B07DD8DE587}"/>
                    </a:ext>
                  </a:extLst>
                </p14:cNvPr>
                <p14:cNvContentPartPr/>
                <p14:nvPr/>
              </p14:nvContentPartPr>
              <p14:xfrm>
                <a:off x="626283" y="4312242"/>
                <a:ext cx="360720" cy="276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0EAA86-A296-47C6-A2A5-2B07DD8DE58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17283" y="4303602"/>
                  <a:ext cx="378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21A121-E5B3-408E-9D7B-1D5E71C312A1}"/>
                    </a:ext>
                  </a:extLst>
                </p14:cNvPr>
                <p14:cNvContentPartPr/>
                <p14:nvPr/>
              </p14:nvContentPartPr>
              <p14:xfrm>
                <a:off x="1714563" y="3438522"/>
                <a:ext cx="183240" cy="1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21A121-E5B3-408E-9D7B-1D5E71C312A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05923" y="3429882"/>
                  <a:ext cx="200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F11F824-8365-4ADD-85CB-0E0D22F20152}"/>
                    </a:ext>
                  </a:extLst>
                </p14:cNvPr>
                <p14:cNvContentPartPr/>
                <p14:nvPr/>
              </p14:nvContentPartPr>
              <p14:xfrm>
                <a:off x="1843443" y="4516722"/>
                <a:ext cx="42480" cy="6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F11F824-8365-4ADD-85CB-0E0D22F2015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834803" y="4507722"/>
                  <a:ext cx="60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521EAA6-3186-4C0C-BC46-D818274DC8AB}"/>
                    </a:ext>
                  </a:extLst>
                </p14:cNvPr>
                <p14:cNvContentPartPr/>
                <p14:nvPr/>
              </p14:nvContentPartPr>
              <p14:xfrm>
                <a:off x="1844523" y="4521402"/>
                <a:ext cx="41760" cy="3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521EAA6-3186-4C0C-BC46-D818274DC8A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835523" y="4512402"/>
                  <a:ext cx="59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C49A5ED-F856-4A88-B541-8A96FEFA8086}"/>
                    </a:ext>
                  </a:extLst>
                </p14:cNvPr>
                <p14:cNvContentPartPr/>
                <p14:nvPr/>
              </p14:nvContentPartPr>
              <p14:xfrm>
                <a:off x="1477323" y="3226122"/>
                <a:ext cx="176760" cy="135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C49A5ED-F856-4A88-B541-8A96FEFA808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68323" y="3217122"/>
                  <a:ext cx="194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6CB1EFA-ECDC-41F1-8E5A-325604A01192}"/>
                    </a:ext>
                  </a:extLst>
                </p14:cNvPr>
                <p14:cNvContentPartPr/>
                <p14:nvPr/>
              </p14:nvContentPartPr>
              <p14:xfrm>
                <a:off x="1513683" y="3386682"/>
                <a:ext cx="126000" cy="1688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6CB1EFA-ECDC-41F1-8E5A-325604A0119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04683" y="3378042"/>
                  <a:ext cx="143640" cy="17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1B64F97-154D-43C6-90DD-FB87477652DF}"/>
                    </a:ext>
                  </a:extLst>
                </p14:cNvPr>
                <p14:cNvContentPartPr/>
                <p14:nvPr/>
              </p14:nvContentPartPr>
              <p14:xfrm>
                <a:off x="2166363" y="5030442"/>
                <a:ext cx="4320" cy="8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1B64F97-154D-43C6-90DD-FB87477652D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57363" y="5021802"/>
                  <a:ext cx="219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9B3115-450D-43B9-9465-A302EEC27B14}"/>
                    </a:ext>
                  </a:extLst>
                </p14:cNvPr>
                <p14:cNvContentPartPr/>
                <p14:nvPr/>
              </p14:nvContentPartPr>
              <p14:xfrm>
                <a:off x="2718963" y="5042322"/>
                <a:ext cx="360" cy="14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9B3115-450D-43B9-9465-A302EEC27B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10323" y="5033322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8ECB725-17D9-45FD-915E-6EE23AD3778F}"/>
                    </a:ext>
                  </a:extLst>
                </p14:cNvPr>
                <p14:cNvContentPartPr/>
                <p14:nvPr/>
              </p14:nvContentPartPr>
              <p14:xfrm>
                <a:off x="3266883" y="5066802"/>
                <a:ext cx="5400" cy="144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8ECB725-17D9-45FD-915E-6EE23AD3778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57883" y="5057802"/>
                  <a:ext cx="23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CADFC13-2F40-421D-8C86-4821229B0B2C}"/>
                    </a:ext>
                  </a:extLst>
                </p14:cNvPr>
                <p14:cNvContentPartPr/>
                <p14:nvPr/>
              </p14:nvContentPartPr>
              <p14:xfrm>
                <a:off x="3815523" y="5044482"/>
                <a:ext cx="14760" cy="72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CADFC13-2F40-421D-8C86-4821229B0B2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806883" y="5035842"/>
                  <a:ext cx="324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483E7AE-1838-4497-ACA7-4309D6D2F144}"/>
                    </a:ext>
                  </a:extLst>
                </p14:cNvPr>
                <p14:cNvContentPartPr/>
                <p14:nvPr/>
              </p14:nvContentPartPr>
              <p14:xfrm>
                <a:off x="2122083" y="5022162"/>
                <a:ext cx="27720" cy="3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483E7AE-1838-4497-ACA7-4309D6D2F14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13443" y="5013522"/>
                  <a:ext cx="45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6338E69-66EB-4C72-8A36-394781593733}"/>
                    </a:ext>
                  </a:extLst>
                </p14:cNvPr>
                <p14:cNvContentPartPr/>
                <p14:nvPr/>
              </p14:nvContentPartPr>
              <p14:xfrm>
                <a:off x="2786643" y="5107482"/>
                <a:ext cx="360" cy="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6338E69-66EB-4C72-8A36-39478159373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77643" y="50988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228406D-C3A7-4809-88F3-A63617B5E788}"/>
                    </a:ext>
                  </a:extLst>
                </p14:cNvPr>
                <p14:cNvContentPartPr/>
                <p14:nvPr/>
              </p14:nvContentPartPr>
              <p14:xfrm>
                <a:off x="3289923" y="5053842"/>
                <a:ext cx="360" cy="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228406D-C3A7-4809-88F3-A63617B5E7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81283" y="50452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059C179-00D0-43CA-9212-3ABBFD5F5ACD}"/>
                    </a:ext>
                  </a:extLst>
                </p14:cNvPr>
                <p14:cNvContentPartPr/>
                <p14:nvPr/>
              </p14:nvContentPartPr>
              <p14:xfrm>
                <a:off x="3795003" y="5024682"/>
                <a:ext cx="360" cy="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059C179-00D0-43CA-9212-3ABBFD5F5A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86003" y="50156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0A945F0-27E0-444C-BB13-3801CAEE2C15}"/>
                    </a:ext>
                  </a:extLst>
                </p14:cNvPr>
                <p14:cNvContentPartPr/>
                <p14:nvPr/>
              </p14:nvContentPartPr>
              <p14:xfrm>
                <a:off x="4504203" y="4222962"/>
                <a:ext cx="191160" cy="90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0A945F0-27E0-444C-BB13-3801CAEE2C1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495563" y="4214322"/>
                  <a:ext cx="208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760E6B9-9203-4AB0-A3E8-E00A41B0993F}"/>
                    </a:ext>
                  </a:extLst>
                </p14:cNvPr>
                <p14:cNvContentPartPr/>
                <p14:nvPr/>
              </p14:nvContentPartPr>
              <p14:xfrm>
                <a:off x="4481523" y="4152042"/>
                <a:ext cx="220680" cy="197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760E6B9-9203-4AB0-A3E8-E00A41B0993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472523" y="4143402"/>
                  <a:ext cx="238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B5575D-82DE-4DE8-A777-1BA24BBF4BDF}"/>
                    </a:ext>
                  </a:extLst>
                </p14:cNvPr>
                <p14:cNvContentPartPr/>
                <p14:nvPr/>
              </p14:nvContentPartPr>
              <p14:xfrm>
                <a:off x="4512123" y="4136562"/>
                <a:ext cx="191880" cy="1980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B5575D-82DE-4DE8-A777-1BA24BBF4BD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503483" y="4127922"/>
                  <a:ext cx="209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6EF7269-CB7C-44D0-A7E8-3EF277186845}"/>
                    </a:ext>
                  </a:extLst>
                </p14:cNvPr>
                <p14:cNvContentPartPr/>
                <p14:nvPr/>
              </p14:nvContentPartPr>
              <p14:xfrm>
                <a:off x="5627403" y="3381282"/>
                <a:ext cx="70560" cy="153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6EF7269-CB7C-44D0-A7E8-3EF27718684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18403" y="3372642"/>
                  <a:ext cx="88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80D060B-1E65-4165-B667-C0B060A4973D}"/>
                    </a:ext>
                  </a:extLst>
                </p14:cNvPr>
                <p14:cNvContentPartPr/>
                <p14:nvPr/>
              </p14:nvContentPartPr>
              <p14:xfrm>
                <a:off x="5562243" y="3274002"/>
                <a:ext cx="171720" cy="268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80D060B-1E65-4165-B667-C0B060A4973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53603" y="3265002"/>
                  <a:ext cx="189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1473360-78CD-4127-9A4D-33AB7655E615}"/>
                    </a:ext>
                  </a:extLst>
                </p14:cNvPr>
                <p14:cNvContentPartPr/>
                <p14:nvPr/>
              </p14:nvContentPartPr>
              <p14:xfrm>
                <a:off x="5519403" y="3603042"/>
                <a:ext cx="261360" cy="446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1473360-78CD-4127-9A4D-33AB7655E61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510763" y="3594042"/>
                  <a:ext cx="279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860C48F-36A0-4675-AAFB-572625FFD49C}"/>
                    </a:ext>
                  </a:extLst>
                </p14:cNvPr>
                <p14:cNvContentPartPr/>
                <p14:nvPr/>
              </p14:nvContentPartPr>
              <p14:xfrm>
                <a:off x="5497443" y="3734082"/>
                <a:ext cx="197640" cy="52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860C48F-36A0-4675-AAFB-572625FFD49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88803" y="3725442"/>
                  <a:ext cx="215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F4E4060-423D-41E2-A502-DA04EFEEECBA}"/>
                    </a:ext>
                  </a:extLst>
                </p14:cNvPr>
                <p14:cNvContentPartPr/>
                <p14:nvPr/>
              </p14:nvContentPartPr>
              <p14:xfrm>
                <a:off x="1581059" y="4109202"/>
                <a:ext cx="2199240" cy="9720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F4E4060-423D-41E2-A502-DA04EFEEECB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572059" y="4100202"/>
                  <a:ext cx="221688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5D6A6A9-6823-4674-9DEE-AA7DA48BF1DB}"/>
                    </a:ext>
                  </a:extLst>
                </p14:cNvPr>
                <p14:cNvContentPartPr/>
                <p14:nvPr/>
              </p14:nvContentPartPr>
              <p14:xfrm>
                <a:off x="3945899" y="3776202"/>
                <a:ext cx="715320" cy="2667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5D6A6A9-6823-4674-9DEE-AA7DA48BF1D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36899" y="3767202"/>
                  <a:ext cx="732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FE19041-CEDA-431B-B88A-21D47232D071}"/>
                    </a:ext>
                  </a:extLst>
                </p14:cNvPr>
                <p14:cNvContentPartPr/>
                <p14:nvPr/>
              </p14:nvContentPartPr>
              <p14:xfrm>
                <a:off x="4790459" y="3526362"/>
                <a:ext cx="605160" cy="2012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FE19041-CEDA-431B-B88A-21D47232D07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81819" y="3517362"/>
                  <a:ext cx="622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41AA4B4-9010-4A07-A6DE-5E5A9E873DDB}"/>
                    </a:ext>
                  </a:extLst>
                </p14:cNvPr>
                <p14:cNvContentPartPr/>
                <p14:nvPr/>
              </p14:nvContentPartPr>
              <p14:xfrm>
                <a:off x="5509379" y="3442122"/>
                <a:ext cx="106920" cy="3528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41AA4B4-9010-4A07-A6DE-5E5A9E873DD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500739" y="3433482"/>
                  <a:ext cx="1245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8ED9FDB0-8BF7-4436-89D2-D9968D20766F}"/>
                    </a:ext>
                  </a:extLst>
                </p14:cNvPr>
                <p14:cNvContentPartPr/>
                <p14:nvPr/>
              </p14:nvContentPartPr>
              <p14:xfrm>
                <a:off x="2666099" y="5008482"/>
                <a:ext cx="360" cy="3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8ED9FDB0-8BF7-4436-89D2-D9968D2076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57459" y="49994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4AA1A6-12CB-4897-9CBF-805ECEAFE857}"/>
                    </a:ext>
                  </a:extLst>
                </p14:cNvPr>
                <p14:cNvContentPartPr/>
                <p14:nvPr/>
              </p14:nvContentPartPr>
              <p14:xfrm>
                <a:off x="4010699" y="4930002"/>
                <a:ext cx="360" cy="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4AA1A6-12CB-4897-9CBF-805ECEAFE8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01699" y="49213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2A1E515F-3348-4BCC-BBE3-02D977E141A2}"/>
                    </a:ext>
                  </a:extLst>
                </p14:cNvPr>
                <p14:cNvContentPartPr/>
                <p14:nvPr/>
              </p14:nvContentPartPr>
              <p14:xfrm>
                <a:off x="1561979" y="5043402"/>
                <a:ext cx="30240" cy="720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2A1E515F-3348-4BCC-BBE3-02D977E141A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52979" y="5034402"/>
                  <a:ext cx="47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D269021-2FF6-4B77-9000-F408539CB466}"/>
                    </a:ext>
                  </a:extLst>
                </p14:cNvPr>
                <p14:cNvContentPartPr/>
                <p14:nvPr/>
              </p14:nvContentPartPr>
              <p14:xfrm>
                <a:off x="1561979" y="5026842"/>
                <a:ext cx="70560" cy="237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D269021-2FF6-4B77-9000-F408539CB46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552979" y="5018202"/>
                  <a:ext cx="88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CFD49064-DE30-4359-802D-E37CD4E82BA3}"/>
                    </a:ext>
                  </a:extLst>
                </p14:cNvPr>
                <p14:cNvContentPartPr/>
                <p14:nvPr/>
              </p14:nvContentPartPr>
              <p14:xfrm>
                <a:off x="1643699" y="4737402"/>
                <a:ext cx="1270800" cy="28548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CFD49064-DE30-4359-802D-E37CD4E82BA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34699" y="4728402"/>
                  <a:ext cx="1288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45CB86C-FD83-429D-9414-904A24ECD7E1}"/>
                    </a:ext>
                  </a:extLst>
                </p14:cNvPr>
                <p14:cNvContentPartPr/>
                <p14:nvPr/>
              </p14:nvContentPartPr>
              <p14:xfrm>
                <a:off x="3171179" y="4015602"/>
                <a:ext cx="2131200" cy="641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45CB86C-FD83-429D-9414-904A24ECD7E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162179" y="4006962"/>
                  <a:ext cx="214884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142EAA3-BB7C-469C-9439-CDC84CCBBBF3}"/>
                    </a:ext>
                  </a:extLst>
                </p14:cNvPr>
                <p14:cNvContentPartPr/>
                <p14:nvPr/>
              </p14:nvContentPartPr>
              <p14:xfrm>
                <a:off x="5379779" y="1972962"/>
                <a:ext cx="7896960" cy="20160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142EAA3-BB7C-469C-9439-CDC84CCBBBF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70779" y="1964322"/>
                  <a:ext cx="7914600" cy="20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101DE4D-15EF-46E7-A222-CE1322FF9CA9}"/>
                    </a:ext>
                  </a:extLst>
                </p14:cNvPr>
                <p14:cNvContentPartPr/>
                <p14:nvPr/>
              </p14:nvContentPartPr>
              <p14:xfrm>
                <a:off x="7507683" y="2899242"/>
                <a:ext cx="75600" cy="29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101DE4D-15EF-46E7-A222-CE1322FF9CA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498683" y="2890242"/>
                  <a:ext cx="93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01F8EC5-D730-4C5D-A413-AF623AC0AFB2}"/>
                    </a:ext>
                  </a:extLst>
                </p14:cNvPr>
                <p14:cNvContentPartPr/>
                <p14:nvPr/>
              </p14:nvContentPartPr>
              <p14:xfrm>
                <a:off x="7594443" y="2935242"/>
                <a:ext cx="36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01F8EC5-D730-4C5D-A413-AF623AC0AF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85803" y="29266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58DAEBB-B8F7-42DC-BE32-9B5A5837DC27}"/>
                    </a:ext>
                  </a:extLst>
                </p14:cNvPr>
                <p14:cNvContentPartPr/>
                <p14:nvPr/>
              </p14:nvContentPartPr>
              <p14:xfrm>
                <a:off x="7493283" y="2935242"/>
                <a:ext cx="101520" cy="10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58DAEBB-B8F7-42DC-BE32-9B5A5837DC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84643" y="2926602"/>
                  <a:ext cx="119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559F08E-5076-4C55-BC18-BC8B2C487781}"/>
                    </a:ext>
                  </a:extLst>
                </p14:cNvPr>
                <p14:cNvContentPartPr/>
                <p14:nvPr/>
              </p14:nvContentPartPr>
              <p14:xfrm>
                <a:off x="5699612" y="2510849"/>
                <a:ext cx="1795320" cy="318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559F08E-5076-4C55-BC18-BC8B2C48778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90612" y="2502209"/>
                  <a:ext cx="18129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ED30AEA-6527-4A5B-9668-E07A70541103}"/>
                    </a:ext>
                  </a:extLst>
                </p14:cNvPr>
                <p14:cNvContentPartPr/>
                <p14:nvPr/>
              </p14:nvContentPartPr>
              <p14:xfrm>
                <a:off x="5680532" y="2417609"/>
                <a:ext cx="267480" cy="42120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ED30AEA-6527-4A5B-9668-E07A7054110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671532" y="2408609"/>
                  <a:ext cx="2851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AA2186D-574A-4377-887C-61A5F104600C}"/>
                    </a:ext>
                  </a:extLst>
                </p14:cNvPr>
                <p14:cNvContentPartPr/>
                <p14:nvPr/>
              </p14:nvContentPartPr>
              <p14:xfrm>
                <a:off x="6269132" y="1997489"/>
                <a:ext cx="162360" cy="3319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AA2186D-574A-4377-887C-61A5F104600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260132" y="1988489"/>
                  <a:ext cx="1800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5FBCAC97-1B39-4C7E-807F-F09E5904DA7F}"/>
                    </a:ext>
                  </a:extLst>
                </p14:cNvPr>
                <p14:cNvContentPartPr/>
                <p14:nvPr/>
              </p14:nvContentPartPr>
              <p14:xfrm>
                <a:off x="6497372" y="1937369"/>
                <a:ext cx="124560" cy="3866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5FBCAC97-1B39-4C7E-807F-F09E5904DA7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488732" y="1928369"/>
                  <a:ext cx="1422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F16B077-C4A1-4397-98A0-ADB4DC891C66}"/>
                    </a:ext>
                  </a:extLst>
                </p14:cNvPr>
                <p14:cNvContentPartPr/>
                <p14:nvPr/>
              </p14:nvContentPartPr>
              <p14:xfrm>
                <a:off x="6707612" y="2083529"/>
                <a:ext cx="358920" cy="2574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F16B077-C4A1-4397-98A0-ADB4DC891C6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698972" y="2074889"/>
                  <a:ext cx="3765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6D6E734-931A-47B7-8DC7-176A609B026E}"/>
                    </a:ext>
                  </a:extLst>
                </p14:cNvPr>
                <p14:cNvContentPartPr/>
                <p14:nvPr/>
              </p14:nvContentPartPr>
              <p14:xfrm>
                <a:off x="2137772" y="5079809"/>
                <a:ext cx="360" cy="3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6D6E734-931A-47B7-8DC7-176A609B026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28772" y="50708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344FFA1-CB9C-4F9E-8A01-87D6CAB9BA42}"/>
                    </a:ext>
                  </a:extLst>
                </p14:cNvPr>
                <p14:cNvContentPartPr/>
                <p14:nvPr/>
              </p14:nvContentPartPr>
              <p14:xfrm>
                <a:off x="2646659" y="5022162"/>
                <a:ext cx="83520" cy="115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344FFA1-CB9C-4F9E-8A01-87D6CAB9BA4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38019" y="5013522"/>
                  <a:ext cx="101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2BF6FA2-A4E8-4E60-959F-4BF3EC559DDA}"/>
                    </a:ext>
                  </a:extLst>
                </p14:cNvPr>
                <p14:cNvContentPartPr/>
                <p14:nvPr/>
              </p14:nvContentPartPr>
              <p14:xfrm>
                <a:off x="2642699" y="5051682"/>
                <a:ext cx="71640" cy="727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2BF6FA2-A4E8-4E60-959F-4BF3EC559DD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634059" y="5042682"/>
                  <a:ext cx="89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F538F0D-16DB-4057-9EFD-ADF1FA285350}"/>
                    </a:ext>
                  </a:extLst>
                </p14:cNvPr>
                <p14:cNvContentPartPr/>
                <p14:nvPr/>
              </p14:nvContentPartPr>
              <p14:xfrm>
                <a:off x="2739332" y="4969649"/>
                <a:ext cx="360" cy="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F538F0D-16DB-4057-9EFD-ADF1FA2853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0332" y="49610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4DC032CA-172E-4D76-9535-8E2B4424E758}"/>
                    </a:ext>
                  </a:extLst>
                </p14:cNvPr>
                <p14:cNvContentPartPr/>
                <p14:nvPr/>
              </p14:nvContentPartPr>
              <p14:xfrm>
                <a:off x="3219932" y="5044889"/>
                <a:ext cx="21960" cy="111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4DC032CA-172E-4D76-9535-8E2B4424E75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211292" y="5035889"/>
                  <a:ext cx="39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2DC903B-C264-4B14-8C6A-74A3E14FF789}"/>
                    </a:ext>
                  </a:extLst>
                </p14:cNvPr>
                <p14:cNvContentPartPr/>
                <p14:nvPr/>
              </p14:nvContentPartPr>
              <p14:xfrm>
                <a:off x="3723779" y="5045562"/>
                <a:ext cx="90000" cy="867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2DC903B-C264-4B14-8C6A-74A3E14FF78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715139" y="5036922"/>
                  <a:ext cx="107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429F8EC-3E71-48FA-81F3-60E12FDDA21D}"/>
                    </a:ext>
                  </a:extLst>
                </p14:cNvPr>
                <p14:cNvContentPartPr/>
                <p14:nvPr/>
              </p14:nvContentPartPr>
              <p14:xfrm>
                <a:off x="3678419" y="4997682"/>
                <a:ext cx="140400" cy="1825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429F8EC-3E71-48FA-81F3-60E12FDDA21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69419" y="4989042"/>
                  <a:ext cx="1580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D6E3D00-2B30-46DC-ACCA-738943C7F14F}"/>
                    </a:ext>
                  </a:extLst>
                </p14:cNvPr>
                <p14:cNvContentPartPr/>
                <p14:nvPr/>
              </p14:nvContentPartPr>
              <p14:xfrm>
                <a:off x="3845972" y="5049569"/>
                <a:ext cx="360" cy="3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D6E3D00-2B30-46DC-ACCA-738943C7F1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36972" y="50409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D565C1D-FE0E-47EB-B1C1-77F517A3D0AC}"/>
                    </a:ext>
                  </a:extLst>
                </p14:cNvPr>
                <p14:cNvContentPartPr/>
                <p14:nvPr/>
              </p14:nvContentPartPr>
              <p14:xfrm>
                <a:off x="4406283" y="5054922"/>
                <a:ext cx="17280" cy="6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D565C1D-FE0E-47EB-B1C1-77F517A3D0A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97283" y="5046282"/>
                  <a:ext cx="349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4950BAD-EEF8-44ED-9D85-0D40E19BFB85}"/>
                    </a:ext>
                  </a:extLst>
                </p14:cNvPr>
                <p14:cNvContentPartPr/>
                <p14:nvPr/>
              </p14:nvContentPartPr>
              <p14:xfrm>
                <a:off x="4908483" y="5080842"/>
                <a:ext cx="10800" cy="9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4950BAD-EEF8-44ED-9D85-0D40E19BFB8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899483" y="5071842"/>
                  <a:ext cx="28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FFB6DD5-59D6-4FF5-93C0-14AE65EDF6AB}"/>
                    </a:ext>
                  </a:extLst>
                </p14:cNvPr>
                <p14:cNvContentPartPr/>
                <p14:nvPr/>
              </p14:nvContentPartPr>
              <p14:xfrm>
                <a:off x="4421763" y="5058522"/>
                <a:ext cx="360" cy="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FFB6DD5-59D6-4FF5-93C0-14AE65EDF6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12763" y="50498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EBAD28C-5C15-4F9D-A261-36963769C70D}"/>
                    </a:ext>
                  </a:extLst>
                </p14:cNvPr>
                <p14:cNvContentPartPr/>
                <p14:nvPr/>
              </p14:nvContentPartPr>
              <p14:xfrm>
                <a:off x="4380003" y="5047002"/>
                <a:ext cx="41760" cy="11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EBAD28C-5C15-4F9D-A261-36963769C70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371363" y="5038002"/>
                  <a:ext cx="59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F7B8678-ECE1-4E24-9E08-51E5B35B5F05}"/>
                    </a:ext>
                  </a:extLst>
                </p14:cNvPr>
                <p14:cNvContentPartPr/>
                <p14:nvPr/>
              </p14:nvContentPartPr>
              <p14:xfrm>
                <a:off x="4608603" y="5022162"/>
                <a:ext cx="360" cy="35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F7B8678-ECE1-4E24-9E08-51E5B35B5F0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599603" y="5013522"/>
                  <a:ext cx="18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4700468-FF9C-4F4E-A0EC-4C0A95247E08}"/>
                    </a:ext>
                  </a:extLst>
                </p14:cNvPr>
                <p14:cNvContentPartPr/>
                <p14:nvPr/>
              </p14:nvContentPartPr>
              <p14:xfrm>
                <a:off x="4781459" y="5011362"/>
                <a:ext cx="140400" cy="1292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4700468-FF9C-4F4E-A0EC-4C0A95247E0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772819" y="5002362"/>
                  <a:ext cx="158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DFD9636-D3E0-41D6-80CF-831F5E12975B}"/>
                    </a:ext>
                  </a:extLst>
                </p14:cNvPr>
                <p14:cNvContentPartPr/>
                <p14:nvPr/>
              </p14:nvContentPartPr>
              <p14:xfrm>
                <a:off x="4795859" y="4985082"/>
                <a:ext cx="150840" cy="22464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DFD9636-D3E0-41D6-80CF-831F5E12975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786859" y="4976082"/>
                  <a:ext cx="168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B86C203-2A20-4D1E-805C-6FC89F757940}"/>
                    </a:ext>
                  </a:extLst>
                </p14:cNvPr>
                <p14:cNvContentPartPr/>
                <p14:nvPr/>
              </p14:nvContentPartPr>
              <p14:xfrm>
                <a:off x="4470572" y="5056769"/>
                <a:ext cx="360" cy="3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B86C203-2A20-4D1E-805C-6FC89F7579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61572" y="504812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72C9F05-93AC-4029-8A62-7E1A94CD8F83}"/>
                    </a:ext>
                  </a:extLst>
                </p14:cNvPr>
                <p14:cNvContentPartPr/>
                <p14:nvPr/>
              </p14:nvContentPartPr>
              <p14:xfrm>
                <a:off x="4912292" y="5044889"/>
                <a:ext cx="360" cy="3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72C9F05-93AC-4029-8A62-7E1A94CD8F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03292" y="50358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882215D-1A5F-4E3C-BD99-E7D7F75A19BA}"/>
                    </a:ext>
                  </a:extLst>
                </p14:cNvPr>
                <p14:cNvContentPartPr/>
                <p14:nvPr/>
              </p14:nvContentPartPr>
              <p14:xfrm>
                <a:off x="5501403" y="5086602"/>
                <a:ext cx="28800" cy="13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882215D-1A5F-4E3C-BD99-E7D7F75A19B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492403" y="5077602"/>
                  <a:ext cx="46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9EE5D11-D9DB-4663-8E1C-6D0CBC1E9EB6}"/>
                    </a:ext>
                  </a:extLst>
                </p14:cNvPr>
                <p14:cNvContentPartPr/>
                <p14:nvPr/>
              </p14:nvContentPartPr>
              <p14:xfrm>
                <a:off x="5977683" y="5063202"/>
                <a:ext cx="360" cy="212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9EE5D11-D9DB-4663-8E1C-6D0CBC1E9EB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968683" y="5054202"/>
                  <a:ext cx="180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34C652D-887A-436C-BA15-B66A8730FBEC}"/>
                    </a:ext>
                  </a:extLst>
                </p14:cNvPr>
                <p14:cNvContentPartPr/>
                <p14:nvPr/>
              </p14:nvContentPartPr>
              <p14:xfrm>
                <a:off x="5872979" y="4990842"/>
                <a:ext cx="148320" cy="1695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34C652D-887A-436C-BA15-B66A8730FBE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63979" y="4981842"/>
                  <a:ext cx="1659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570454D-5A88-4AE6-AA75-ECE2C25FA46C}"/>
                    </a:ext>
                  </a:extLst>
                </p14:cNvPr>
                <p14:cNvContentPartPr/>
                <p14:nvPr/>
              </p14:nvContentPartPr>
              <p14:xfrm>
                <a:off x="5806739" y="5035122"/>
                <a:ext cx="206640" cy="219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570454D-5A88-4AE6-AA75-ECE2C25FA46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797739" y="5026482"/>
                  <a:ext cx="224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07634A35-5597-4EF0-8DF0-EE19C88C79A0}"/>
                    </a:ext>
                  </a:extLst>
                </p14:cNvPr>
                <p14:cNvContentPartPr/>
                <p14:nvPr/>
              </p14:nvContentPartPr>
              <p14:xfrm>
                <a:off x="5402252" y="5066489"/>
                <a:ext cx="15120" cy="14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07634A35-5597-4EF0-8DF0-EE19C88C79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93612" y="5057849"/>
                  <a:ext cx="327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7E4EC30-B95F-4462-AFFB-B57AC1D18E2A}"/>
                    </a:ext>
                  </a:extLst>
                </p14:cNvPr>
                <p14:cNvContentPartPr/>
                <p14:nvPr/>
              </p14:nvContentPartPr>
              <p14:xfrm>
                <a:off x="5723372" y="5087009"/>
                <a:ext cx="13680" cy="3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7E4EC30-B95F-4462-AFFB-B57AC1D18E2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14732" y="5078369"/>
                  <a:ext cx="31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29F4765-EF2B-41A1-A5F1-216887A92C03}"/>
                    </a:ext>
                  </a:extLst>
                </p14:cNvPr>
                <p14:cNvContentPartPr/>
                <p14:nvPr/>
              </p14:nvContentPartPr>
              <p14:xfrm>
                <a:off x="1601732" y="2797769"/>
                <a:ext cx="5952240" cy="228528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29F4765-EF2B-41A1-A5F1-216887A92C03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593092" y="2789129"/>
                  <a:ext cx="5969880" cy="230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4018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8582A-3424-43A6-8E98-0EDF88D110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606" y="676275"/>
            <a:ext cx="10334625" cy="55054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1F137B1-0C78-4BD7-99A4-1CA454877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1" b="94724" l="3074" r="95389">
                        <a14:foregroundMark x1="3170" y1="45477" x2="3170" y2="45477"/>
                        <a14:foregroundMark x1="3554" y1="45729" x2="3554" y2="45729"/>
                        <a14:foregroundMark x1="3554" y1="50000" x2="4227" y2="54648"/>
                        <a14:foregroundMark x1="8165" y1="28518" x2="22190" y2="15829"/>
                        <a14:foregroundMark x1="22190" y1="15829" x2="40634" y2="6156"/>
                        <a14:foregroundMark x1="40634" y1="6156" x2="50624" y2="5276"/>
                        <a14:foregroundMark x1="50624" y1="5276" x2="53987" y2="5905"/>
                        <a14:foregroundMark x1="67147" y1="84925" x2="50336" y2="89573"/>
                        <a14:foregroundMark x1="50336" y1="89573" x2="33814" y2="88317"/>
                        <a14:foregroundMark x1="33814" y1="88317" x2="32661" y2="87312"/>
                        <a14:foregroundMark x1="39962" y1="91583" x2="48607" y2="94724"/>
                        <a14:foregroundMark x1="48607" y1="94724" x2="54467" y2="92965"/>
                        <a14:foregroundMark x1="6628" y1="60302" x2="3458" y2="48618"/>
                        <a14:foregroundMark x1="3458" y1="48618" x2="3458" y2="37437"/>
                        <a14:foregroundMark x1="3458" y1="37437" x2="8069" y2="27764"/>
                        <a14:foregroundMark x1="8069" y1="27764" x2="8838" y2="27010"/>
                        <a14:foregroundMark x1="8646" y1="26759" x2="18732" y2="16206"/>
                        <a14:foregroundMark x1="90394" y1="60678" x2="95389" y2="70603"/>
                        <a14:foregroundMark x1="95389" y1="70603" x2="83958" y2="71734"/>
                        <a14:foregroundMark x1="18732" y1="52638" x2="10567" y2="46357"/>
                        <a14:foregroundMark x1="10567" y1="46357" x2="13353" y2="36558"/>
                        <a14:foregroundMark x1="13353" y1="36558" x2="10567" y2="54020"/>
                      </a14:backgroundRemoval>
                    </a14:imgEffect>
                  </a14:imgLayer>
                </a14:imgProps>
              </a:ext>
            </a:extLst>
          </a:blip>
          <a:srcRect b="247"/>
          <a:stretch/>
        </p:blipFill>
        <p:spPr>
          <a:xfrm>
            <a:off x="6703334" y="1787702"/>
            <a:ext cx="4680719" cy="35702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14:cNvPr>
              <p14:cNvContentPartPr/>
              <p14:nvPr/>
            </p14:nvContentPartPr>
            <p14:xfrm>
              <a:off x="1372203" y="3290202"/>
              <a:ext cx="43200" cy="62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EF17D1-A616-4AF2-B6C7-29ECED74B1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3203" y="3281562"/>
                <a:ext cx="608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14:cNvPr>
              <p14:cNvContentPartPr/>
              <p14:nvPr/>
            </p14:nvContentPartPr>
            <p14:xfrm>
              <a:off x="1093203" y="3454002"/>
              <a:ext cx="360" cy="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F7D9F2-CE0A-4A6A-B91B-A66793D6F9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4203" y="3445002"/>
                <a:ext cx="180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55AEC11-7173-4145-949C-A4607D6C8865}"/>
                  </a:ext>
                </a:extLst>
              </p14:cNvPr>
              <p14:cNvContentPartPr/>
              <p14:nvPr/>
            </p14:nvContentPartPr>
            <p14:xfrm>
              <a:off x="7523163" y="2934162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55AEC11-7173-4145-949C-A4607D6C886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4523" y="2925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DCDA72D-D941-48EC-8E86-9D963C78E768}"/>
                  </a:ext>
                </a:extLst>
              </p14:cNvPr>
              <p14:cNvContentPartPr/>
              <p14:nvPr/>
            </p14:nvContentPartPr>
            <p14:xfrm>
              <a:off x="7523163" y="2934162"/>
              <a:ext cx="360" cy="39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DCDA72D-D941-48EC-8E86-9D963C78E7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4523" y="2925162"/>
                <a:ext cx="18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647811F-329F-4364-A285-BD402784C3F8}"/>
                  </a:ext>
                </a:extLst>
              </p14:cNvPr>
              <p14:cNvContentPartPr/>
              <p14:nvPr/>
            </p14:nvContentPartPr>
            <p14:xfrm>
              <a:off x="6836643" y="3498282"/>
              <a:ext cx="74160" cy="2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647811F-329F-4364-A285-BD402784C3F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28003" y="3489282"/>
                <a:ext cx="9180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5D767DF-D64F-46C4-A7A1-6D204B6ABEEA}"/>
                  </a:ext>
                </a:extLst>
              </p14:cNvPr>
              <p14:cNvContentPartPr/>
              <p14:nvPr/>
            </p14:nvContentPartPr>
            <p14:xfrm>
              <a:off x="7548003" y="3379842"/>
              <a:ext cx="9360" cy="226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5D767DF-D64F-46C4-A7A1-6D204B6ABE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39003" y="3371202"/>
                <a:ext cx="270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1E6CA47-F76C-4E26-B530-8557E5B06CFB}"/>
                  </a:ext>
                </a:extLst>
              </p14:cNvPr>
              <p14:cNvContentPartPr/>
              <p14:nvPr/>
            </p14:nvContentPartPr>
            <p14:xfrm>
              <a:off x="4527963" y="3479562"/>
              <a:ext cx="614160" cy="9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1E6CA47-F76C-4E26-B530-8557E5B06CF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19323" y="3470562"/>
                <a:ext cx="63180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CB423A1-12AC-47F9-9C46-8BD949CE44B8}"/>
                  </a:ext>
                </a:extLst>
              </p14:cNvPr>
              <p14:cNvContentPartPr/>
              <p14:nvPr/>
            </p14:nvContentPartPr>
            <p14:xfrm>
              <a:off x="5461083" y="3487842"/>
              <a:ext cx="572760" cy="15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CB423A1-12AC-47F9-9C46-8BD949CE44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52443" y="3478842"/>
                <a:ext cx="5904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176BE45-94D4-4171-BAB1-6062971BC9C6}"/>
                  </a:ext>
                </a:extLst>
              </p14:cNvPr>
              <p14:cNvContentPartPr/>
              <p14:nvPr/>
            </p14:nvContentPartPr>
            <p14:xfrm>
              <a:off x="4783563" y="3358242"/>
              <a:ext cx="4320" cy="72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176BE45-94D4-4171-BAB1-6062971BC9C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74923" y="3349242"/>
                <a:ext cx="2196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E0CA390-10FE-434B-B7D2-A9DB6A0F8815}"/>
                  </a:ext>
                </a:extLst>
              </p14:cNvPr>
              <p14:cNvContentPartPr/>
              <p14:nvPr/>
            </p14:nvContentPartPr>
            <p14:xfrm>
              <a:off x="4853763" y="3435282"/>
              <a:ext cx="27360" cy="414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E0CA390-10FE-434B-B7D2-A9DB6A0F881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45123" y="3426282"/>
                <a:ext cx="45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7273806-8FD7-48CD-95CE-ADB9B34EFC33}"/>
                  </a:ext>
                </a:extLst>
              </p14:cNvPr>
              <p14:cNvContentPartPr/>
              <p14:nvPr/>
            </p14:nvContentPartPr>
            <p14:xfrm>
              <a:off x="4847283" y="3931362"/>
              <a:ext cx="21600" cy="896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7273806-8FD7-48CD-95CE-ADB9B34EFC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38283" y="3922362"/>
                <a:ext cx="3924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D2C78AB-C33B-412E-BEAE-EBDE6FFFB647}"/>
                  </a:ext>
                </a:extLst>
              </p14:cNvPr>
              <p14:cNvContentPartPr/>
              <p14:nvPr/>
            </p14:nvContentPartPr>
            <p14:xfrm>
              <a:off x="6966603" y="3298482"/>
              <a:ext cx="9360" cy="237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D2C78AB-C33B-412E-BEAE-EBDE6FFFB64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57603" y="3289842"/>
                <a:ext cx="27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C4DE0BD-F0B2-4571-A015-0B836458E3BD}"/>
                  </a:ext>
                </a:extLst>
              </p14:cNvPr>
              <p14:cNvContentPartPr/>
              <p14:nvPr/>
            </p14:nvContentPartPr>
            <p14:xfrm>
              <a:off x="6510843" y="3302082"/>
              <a:ext cx="380520" cy="1231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C4DE0BD-F0B2-4571-A015-0B836458E3B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502203" y="3293082"/>
                <a:ext cx="39816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5EC21C2-6B6A-4E08-8232-BFA0B6A95817}"/>
                  </a:ext>
                </a:extLst>
              </p14:cNvPr>
              <p14:cNvContentPartPr/>
              <p14:nvPr/>
            </p14:nvContentPartPr>
            <p14:xfrm>
              <a:off x="7279443" y="1072602"/>
              <a:ext cx="375120" cy="49791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5EC21C2-6B6A-4E08-8232-BFA0B6A9581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70803" y="1063602"/>
                <a:ext cx="392760" cy="49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856CE69-19FF-4F14-8752-F61DEB4E7F38}"/>
                  </a:ext>
                </a:extLst>
              </p14:cNvPr>
              <p14:cNvContentPartPr/>
              <p14:nvPr/>
            </p14:nvContentPartPr>
            <p14:xfrm>
              <a:off x="7227243" y="5420682"/>
              <a:ext cx="583200" cy="58068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856CE69-19FF-4F14-8752-F61DEB4E7F3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18603" y="5411682"/>
                <a:ext cx="60084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E9E001B-5D35-4497-A84D-6777557F7212}"/>
                  </a:ext>
                </a:extLst>
              </p14:cNvPr>
              <p14:cNvContentPartPr/>
              <p14:nvPr/>
            </p14:nvContentPartPr>
            <p14:xfrm>
              <a:off x="7217523" y="931122"/>
              <a:ext cx="556560" cy="7142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E9E001B-5D35-4497-A84D-6777557F721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08523" y="922482"/>
                <a:ext cx="57420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A7675A8-C5F2-41A6-BE48-7CF453DE9CA3}"/>
                  </a:ext>
                </a:extLst>
              </p14:cNvPr>
              <p14:cNvContentPartPr/>
              <p14:nvPr/>
            </p14:nvContentPartPr>
            <p14:xfrm>
              <a:off x="7437483" y="2794122"/>
              <a:ext cx="180720" cy="11401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A7675A8-C5F2-41A6-BE48-7CF453DE9CA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428483" y="2785122"/>
                <a:ext cx="198360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569D2BE-E0AE-4B51-BCF4-3273A9837D7C}"/>
                  </a:ext>
                </a:extLst>
              </p14:cNvPr>
              <p14:cNvContentPartPr/>
              <p14:nvPr/>
            </p14:nvContentPartPr>
            <p14:xfrm>
              <a:off x="7654203" y="2905002"/>
              <a:ext cx="39240" cy="86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569D2BE-E0AE-4B51-BCF4-3273A9837D7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45563" y="2896002"/>
                <a:ext cx="5688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7F8CECE-12EC-40B1-B994-0CDAF795B466}"/>
                  </a:ext>
                </a:extLst>
              </p14:cNvPr>
              <p14:cNvContentPartPr/>
              <p14:nvPr/>
            </p14:nvContentPartPr>
            <p14:xfrm>
              <a:off x="9308763" y="3398922"/>
              <a:ext cx="360" cy="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7F8CECE-12EC-40B1-B994-0CDAF795B4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00123" y="3390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174230D-7D94-43D8-9283-CBFC2720A4C1}"/>
                  </a:ext>
                </a:extLst>
              </p14:cNvPr>
              <p14:cNvContentPartPr/>
              <p14:nvPr/>
            </p14:nvContentPartPr>
            <p14:xfrm>
              <a:off x="1631763" y="4823802"/>
              <a:ext cx="360" cy="3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174230D-7D94-43D8-9283-CBFC2720A4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2763" y="481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74C92E-FD47-4DAE-814D-63D4F07E84BC}"/>
                  </a:ext>
                </a:extLst>
              </p14:cNvPr>
              <p14:cNvContentPartPr/>
              <p14:nvPr/>
            </p14:nvContentPartPr>
            <p14:xfrm>
              <a:off x="2149443" y="3394242"/>
              <a:ext cx="639000" cy="44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74C92E-FD47-4DAE-814D-63D4F07E84B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40443" y="3385602"/>
                <a:ext cx="656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2DDD2AA-9842-4C65-ADB8-10BB842540C8}"/>
                  </a:ext>
                </a:extLst>
              </p14:cNvPr>
              <p14:cNvContentPartPr/>
              <p14:nvPr/>
            </p14:nvContentPartPr>
            <p14:xfrm>
              <a:off x="3017403" y="3403602"/>
              <a:ext cx="540360" cy="24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2DDD2AA-9842-4C65-ADB8-10BB842540C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08763" y="3394962"/>
                <a:ext cx="5580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32EDD1-11FF-445C-B00E-AA2A4B90707D}"/>
                  </a:ext>
                </a:extLst>
              </p14:cNvPr>
              <p14:cNvContentPartPr/>
              <p14:nvPr/>
            </p14:nvContentPartPr>
            <p14:xfrm>
              <a:off x="3761163" y="3430602"/>
              <a:ext cx="488160" cy="20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32EDD1-11FF-445C-B00E-AA2A4B90707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52163" y="3421602"/>
                <a:ext cx="5058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9F5AD5A-B238-409F-B8F5-2A636371BBAB}"/>
                  </a:ext>
                </a:extLst>
              </p14:cNvPr>
              <p14:cNvContentPartPr/>
              <p14:nvPr/>
            </p14:nvContentPartPr>
            <p14:xfrm>
              <a:off x="1834083" y="4507362"/>
              <a:ext cx="19800" cy="72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9F5AD5A-B238-409F-B8F5-2A636371BBA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825083" y="4498362"/>
                <a:ext cx="374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E93906F-53E9-4FC4-90EA-0C9088B4CB97}"/>
                  </a:ext>
                </a:extLst>
              </p14:cNvPr>
              <p14:cNvContentPartPr/>
              <p14:nvPr/>
            </p14:nvContentPartPr>
            <p14:xfrm>
              <a:off x="1569483" y="3425922"/>
              <a:ext cx="65880" cy="14436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E93906F-53E9-4FC4-90EA-0C9088B4CB9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560483" y="3416922"/>
                <a:ext cx="83520" cy="146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9405E51-CF2E-4ED2-B5F5-75C87CC63C7A}"/>
              </a:ext>
            </a:extLst>
          </p:cNvPr>
          <p:cNvGrpSpPr/>
          <p:nvPr/>
        </p:nvGrpSpPr>
        <p:grpSpPr>
          <a:xfrm>
            <a:off x="223443" y="2741562"/>
            <a:ext cx="1674360" cy="2333520"/>
            <a:chOff x="223443" y="2741562"/>
            <a:chExt cx="1674360" cy="233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E66B73C-6560-4F8A-80B0-E945105EA62F}"/>
                    </a:ext>
                  </a:extLst>
                </p14:cNvPr>
                <p14:cNvContentPartPr/>
                <p14:nvPr/>
              </p14:nvContentPartPr>
              <p14:xfrm>
                <a:off x="1389123" y="3299562"/>
                <a:ext cx="218520" cy="65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E66B73C-6560-4F8A-80B0-E945105EA62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380123" y="3290922"/>
                  <a:ext cx="2361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E0DF0C-8FA8-47D3-926D-3FAC180863D7}"/>
                    </a:ext>
                  </a:extLst>
                </p14:cNvPr>
                <p14:cNvContentPartPr/>
                <p14:nvPr/>
              </p14:nvContentPartPr>
              <p14:xfrm>
                <a:off x="656523" y="2741562"/>
                <a:ext cx="373320" cy="489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E0DF0C-8FA8-47D3-926D-3FAC180863D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7883" y="2732562"/>
                  <a:ext cx="3909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0DF6DB6-3D26-42FE-A569-94DA1DC4259D}"/>
                    </a:ext>
                  </a:extLst>
                </p14:cNvPr>
                <p14:cNvContentPartPr/>
                <p14:nvPr/>
              </p14:nvContentPartPr>
              <p14:xfrm>
                <a:off x="1095723" y="3492522"/>
                <a:ext cx="21240" cy="24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DF6DB6-3D26-42FE-A569-94DA1DC425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86723" y="3483522"/>
                  <a:ext cx="3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4F9AA1D-EA08-4155-B70D-1A0C296CDBC2}"/>
                    </a:ext>
                  </a:extLst>
                </p14:cNvPr>
                <p14:cNvContentPartPr/>
                <p14:nvPr/>
              </p14:nvContentPartPr>
              <p14:xfrm>
                <a:off x="1043883" y="3445722"/>
                <a:ext cx="158760" cy="71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4F9AA1D-EA08-4155-B70D-1A0C296CDBC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34883" y="3436722"/>
                  <a:ext cx="176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EEFF5BA-D256-4C5B-A9BF-819817D0D8BB}"/>
                    </a:ext>
                  </a:extLst>
                </p14:cNvPr>
                <p14:cNvContentPartPr/>
                <p14:nvPr/>
              </p14:nvContentPartPr>
              <p14:xfrm>
                <a:off x="1300563" y="3439602"/>
                <a:ext cx="145800" cy="1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EEFF5BA-D256-4C5B-A9BF-819817D0D8B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91923" y="3430962"/>
                  <a:ext cx="163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02DD09-E638-48F7-85C0-0CDA020A9107}"/>
                    </a:ext>
                  </a:extLst>
                </p14:cNvPr>
                <p14:cNvContentPartPr/>
                <p14:nvPr/>
              </p14:nvContentPartPr>
              <p14:xfrm>
                <a:off x="703323" y="3472362"/>
                <a:ext cx="443160" cy="659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02DD09-E638-48F7-85C0-0CDA020A910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94683" y="3463722"/>
                  <a:ext cx="460800" cy="67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762FC7-78A3-48B4-AE02-FC6BF5A55A87}"/>
                    </a:ext>
                  </a:extLst>
                </p14:cNvPr>
                <p14:cNvContentPartPr/>
                <p14:nvPr/>
              </p14:nvContentPartPr>
              <p14:xfrm>
                <a:off x="750483" y="3447882"/>
                <a:ext cx="307800" cy="2595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762FC7-78A3-48B4-AE02-FC6BF5A55A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1483" y="3439242"/>
                  <a:ext cx="3254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95C9E0B-F131-49E2-98F3-B12C00C0CD3A}"/>
                    </a:ext>
                  </a:extLst>
                </p14:cNvPr>
                <p14:cNvContentPartPr/>
                <p14:nvPr/>
              </p14:nvContentPartPr>
              <p14:xfrm>
                <a:off x="223443" y="4307202"/>
                <a:ext cx="380880" cy="311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95C9E0B-F131-49E2-98F3-B12C00C0CD3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4443" y="4298202"/>
                  <a:ext cx="398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3CB88B-33EE-46A6-AD40-F34CE50C183D}"/>
                    </a:ext>
                  </a:extLst>
                </p14:cNvPr>
                <p14:cNvContentPartPr/>
                <p14:nvPr/>
              </p14:nvContentPartPr>
              <p14:xfrm>
                <a:off x="389763" y="4341402"/>
                <a:ext cx="139320" cy="3006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3CB88B-33EE-46A6-AD40-F34CE50C18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0763" y="4332762"/>
                  <a:ext cx="1569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0EAA86-A296-47C6-A2A5-2B07DD8DE587}"/>
                    </a:ext>
                  </a:extLst>
                </p14:cNvPr>
                <p14:cNvContentPartPr/>
                <p14:nvPr/>
              </p14:nvContentPartPr>
              <p14:xfrm>
                <a:off x="626283" y="4312242"/>
                <a:ext cx="360720" cy="276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0EAA86-A296-47C6-A2A5-2B07DD8DE58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17283" y="4303602"/>
                  <a:ext cx="3783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21A121-E5B3-408E-9D7B-1D5E71C312A1}"/>
                    </a:ext>
                  </a:extLst>
                </p14:cNvPr>
                <p14:cNvContentPartPr/>
                <p14:nvPr/>
              </p14:nvContentPartPr>
              <p14:xfrm>
                <a:off x="1714563" y="3438522"/>
                <a:ext cx="183240" cy="1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21A121-E5B3-408E-9D7B-1D5E71C312A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705923" y="3429882"/>
                  <a:ext cx="2008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F11F824-8365-4ADD-85CB-0E0D22F20152}"/>
                    </a:ext>
                  </a:extLst>
                </p14:cNvPr>
                <p14:cNvContentPartPr/>
                <p14:nvPr/>
              </p14:nvContentPartPr>
              <p14:xfrm>
                <a:off x="1843443" y="4516722"/>
                <a:ext cx="42480" cy="6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F11F824-8365-4ADD-85CB-0E0D22F2015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834803" y="4507722"/>
                  <a:ext cx="6012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521EAA6-3186-4C0C-BC46-D818274DC8AB}"/>
                    </a:ext>
                  </a:extLst>
                </p14:cNvPr>
                <p14:cNvContentPartPr/>
                <p14:nvPr/>
              </p14:nvContentPartPr>
              <p14:xfrm>
                <a:off x="1844523" y="4521402"/>
                <a:ext cx="41760" cy="3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521EAA6-3186-4C0C-BC46-D818274DC8A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835523" y="4512402"/>
                  <a:ext cx="59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C49A5ED-F856-4A88-B541-8A96FEFA8086}"/>
                    </a:ext>
                  </a:extLst>
                </p14:cNvPr>
                <p14:cNvContentPartPr/>
                <p14:nvPr/>
              </p14:nvContentPartPr>
              <p14:xfrm>
                <a:off x="1477323" y="3226122"/>
                <a:ext cx="176760" cy="135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C49A5ED-F856-4A88-B541-8A96FEFA80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68323" y="3217122"/>
                  <a:ext cx="1944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6CB1EFA-ECDC-41F1-8E5A-325604A01192}"/>
                    </a:ext>
                  </a:extLst>
                </p14:cNvPr>
                <p14:cNvContentPartPr/>
                <p14:nvPr/>
              </p14:nvContentPartPr>
              <p14:xfrm>
                <a:off x="1513683" y="3386682"/>
                <a:ext cx="126000" cy="1688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6CB1EFA-ECDC-41F1-8E5A-325604A0119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04683" y="3378042"/>
                  <a:ext cx="143640" cy="170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5B889D97-C8C0-4CFE-B50A-71D2509B39CE}"/>
                  </a:ext>
                </a:extLst>
              </p14:cNvPr>
              <p14:cNvContentPartPr/>
              <p14:nvPr/>
            </p14:nvContentPartPr>
            <p14:xfrm>
              <a:off x="1593963" y="4991202"/>
              <a:ext cx="5948640" cy="1188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5B889D97-C8C0-4CFE-B50A-71D2509B39C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85323" y="4982562"/>
                <a:ext cx="59662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BBE3B4C-1842-44A8-97C5-CABBEDFA3397}"/>
                  </a:ext>
                </a:extLst>
              </p14:cNvPr>
              <p14:cNvContentPartPr/>
              <p14:nvPr/>
            </p14:nvContentPartPr>
            <p14:xfrm>
              <a:off x="7549083" y="4870602"/>
              <a:ext cx="226080" cy="1929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BBE3B4C-1842-44A8-97C5-CABBEDFA339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40443" y="4861602"/>
                <a:ext cx="24372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101DE4D-15EF-46E7-A222-CE1322FF9CA9}"/>
                  </a:ext>
                </a:extLst>
              </p14:cNvPr>
              <p14:cNvContentPartPr/>
              <p14:nvPr/>
            </p14:nvContentPartPr>
            <p14:xfrm>
              <a:off x="7507683" y="2899242"/>
              <a:ext cx="75600" cy="295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101DE4D-15EF-46E7-A222-CE1322FF9CA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98683" y="2890242"/>
                <a:ext cx="93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01F8EC5-D730-4C5D-A413-AF623AC0AFB2}"/>
                  </a:ext>
                </a:extLst>
              </p14:cNvPr>
              <p14:cNvContentPartPr/>
              <p14:nvPr/>
            </p14:nvContentPartPr>
            <p14:xfrm>
              <a:off x="7594443" y="2935242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01F8EC5-D730-4C5D-A413-AF623AC0AF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5803" y="2926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58DAEBB-B8F7-42DC-BE32-9B5A5837DC27}"/>
                  </a:ext>
                </a:extLst>
              </p14:cNvPr>
              <p14:cNvContentPartPr/>
              <p14:nvPr/>
            </p14:nvContentPartPr>
            <p14:xfrm>
              <a:off x="7493283" y="2935242"/>
              <a:ext cx="101520" cy="108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58DAEBB-B8F7-42DC-BE32-9B5A5837DC2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484643" y="2926602"/>
                <a:ext cx="119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E6F50D6-7CE7-409D-98D9-57B18E2366BB}"/>
                  </a:ext>
                </a:extLst>
              </p14:cNvPr>
              <p14:cNvContentPartPr/>
              <p14:nvPr/>
            </p14:nvContentPartPr>
            <p14:xfrm>
              <a:off x="11256003" y="1723482"/>
              <a:ext cx="189360" cy="2649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E6F50D6-7CE7-409D-98D9-57B18E2366B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247003" y="1714482"/>
                <a:ext cx="2070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A70AF309-E883-436F-80CF-B51F94B52841}"/>
                  </a:ext>
                </a:extLst>
              </p14:cNvPr>
              <p14:cNvContentPartPr/>
              <p14:nvPr/>
            </p14:nvContentPartPr>
            <p14:xfrm>
              <a:off x="11123163" y="1771002"/>
              <a:ext cx="318240" cy="2080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A70AF309-E883-436F-80CF-B51F94B52841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114163" y="1762002"/>
                <a:ext cx="335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F1CAB52-C5E9-4727-B7D9-3083C05B8F37}"/>
                  </a:ext>
                </a:extLst>
              </p14:cNvPr>
              <p14:cNvContentPartPr/>
              <p14:nvPr/>
            </p14:nvContentPartPr>
            <p14:xfrm>
              <a:off x="7532163" y="1522602"/>
              <a:ext cx="4253400" cy="34837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F1CAB52-C5E9-4727-B7D9-3083C05B8F3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523523" y="1513602"/>
                <a:ext cx="4271040" cy="35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1B64F97-154D-43C6-90DD-FB87477652DF}"/>
                  </a:ext>
                </a:extLst>
              </p14:cNvPr>
              <p14:cNvContentPartPr/>
              <p14:nvPr/>
            </p14:nvContentPartPr>
            <p14:xfrm>
              <a:off x="2166363" y="5030442"/>
              <a:ext cx="4320" cy="86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1B64F97-154D-43C6-90DD-FB87477652D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157363" y="5021802"/>
                <a:ext cx="219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D9B3115-450D-43B9-9465-A302EEC27B14}"/>
                  </a:ext>
                </a:extLst>
              </p14:cNvPr>
              <p14:cNvContentPartPr/>
              <p14:nvPr/>
            </p14:nvContentPartPr>
            <p14:xfrm>
              <a:off x="2718963" y="5042322"/>
              <a:ext cx="360" cy="14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D9B3115-450D-43B9-9465-A302EEC27B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0323" y="5033322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8ECB725-17D9-45FD-915E-6EE23AD3778F}"/>
                  </a:ext>
                </a:extLst>
              </p14:cNvPr>
              <p14:cNvContentPartPr/>
              <p14:nvPr/>
            </p14:nvContentPartPr>
            <p14:xfrm>
              <a:off x="3266883" y="5066802"/>
              <a:ext cx="5400" cy="1440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8ECB725-17D9-45FD-915E-6EE23AD3778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57883" y="5057802"/>
                <a:ext cx="230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CADFC13-2F40-421D-8C86-4821229B0B2C}"/>
                  </a:ext>
                </a:extLst>
              </p14:cNvPr>
              <p14:cNvContentPartPr/>
              <p14:nvPr/>
            </p14:nvContentPartPr>
            <p14:xfrm>
              <a:off x="3815523" y="5044482"/>
              <a:ext cx="14760" cy="72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CADFC13-2F40-421D-8C86-4821229B0B2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06883" y="5035842"/>
                <a:ext cx="324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D565C1D-FE0E-47EB-B1C1-77F517A3D0AC}"/>
                  </a:ext>
                </a:extLst>
              </p14:cNvPr>
              <p14:cNvContentPartPr/>
              <p14:nvPr/>
            </p14:nvContentPartPr>
            <p14:xfrm>
              <a:off x="4406283" y="5054922"/>
              <a:ext cx="17280" cy="61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D565C1D-FE0E-47EB-B1C1-77F517A3D0A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397283" y="5046282"/>
                <a:ext cx="3492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4950BAD-EEF8-44ED-9D85-0D40E19BFB85}"/>
                  </a:ext>
                </a:extLst>
              </p14:cNvPr>
              <p14:cNvContentPartPr/>
              <p14:nvPr/>
            </p14:nvContentPartPr>
            <p14:xfrm>
              <a:off x="4908483" y="5080842"/>
              <a:ext cx="10800" cy="97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4950BAD-EEF8-44ED-9D85-0D40E19BFB8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99483" y="5071842"/>
                <a:ext cx="284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5882215D-1A5F-4E3C-BD99-E7D7F75A19BA}"/>
                  </a:ext>
                </a:extLst>
              </p14:cNvPr>
              <p14:cNvContentPartPr/>
              <p14:nvPr/>
            </p14:nvContentPartPr>
            <p14:xfrm>
              <a:off x="5501403" y="5086602"/>
              <a:ext cx="28800" cy="133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5882215D-1A5F-4E3C-BD99-E7D7F75A19B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92403" y="5077602"/>
                <a:ext cx="464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9EE5D11-D9DB-4663-8E1C-6D0CBC1E9EB6}"/>
                  </a:ext>
                </a:extLst>
              </p14:cNvPr>
              <p14:cNvContentPartPr/>
              <p14:nvPr/>
            </p14:nvContentPartPr>
            <p14:xfrm>
              <a:off x="5977683" y="5063202"/>
              <a:ext cx="360" cy="212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9EE5D11-D9DB-4663-8E1C-6D0CBC1E9EB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68683" y="5054202"/>
                <a:ext cx="180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C39F1478-D9F1-427C-B844-3203E7C9DBA3}"/>
                  </a:ext>
                </a:extLst>
              </p14:cNvPr>
              <p14:cNvContentPartPr/>
              <p14:nvPr/>
            </p14:nvContentPartPr>
            <p14:xfrm>
              <a:off x="6570603" y="5097042"/>
              <a:ext cx="27720" cy="3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C39F1478-D9F1-427C-B844-3203E7C9DBA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61963" y="5088402"/>
                <a:ext cx="45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D9E2BB2-1B1E-44BB-9202-73396EF882BE}"/>
                  </a:ext>
                </a:extLst>
              </p14:cNvPr>
              <p14:cNvContentPartPr/>
              <p14:nvPr/>
            </p14:nvContentPartPr>
            <p14:xfrm>
              <a:off x="7036443" y="5113242"/>
              <a:ext cx="48240" cy="50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D9E2BB2-1B1E-44BB-9202-73396EF882B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27803" y="5104602"/>
                <a:ext cx="6588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7F45B49-E4F4-40C5-8544-405FBBEC8E69}"/>
                  </a:ext>
                </a:extLst>
              </p14:cNvPr>
              <p14:cNvContentPartPr/>
              <p14:nvPr/>
            </p14:nvContentPartPr>
            <p14:xfrm>
              <a:off x="7563483" y="5071482"/>
              <a:ext cx="32760" cy="3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7F45B49-E4F4-40C5-8544-405FBBEC8E6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54483" y="5062482"/>
                <a:ext cx="50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483E7AE-1838-4497-ACA7-4309D6D2F144}"/>
                  </a:ext>
                </a:extLst>
              </p14:cNvPr>
              <p14:cNvContentPartPr/>
              <p14:nvPr/>
            </p14:nvContentPartPr>
            <p14:xfrm>
              <a:off x="2122083" y="5022162"/>
              <a:ext cx="27720" cy="3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483E7AE-1838-4497-ACA7-4309D6D2F14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113443" y="5013522"/>
                <a:ext cx="45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6338E69-66EB-4C72-8A36-394781593733}"/>
                  </a:ext>
                </a:extLst>
              </p14:cNvPr>
              <p14:cNvContentPartPr/>
              <p14:nvPr/>
            </p14:nvContentPartPr>
            <p14:xfrm>
              <a:off x="2786643" y="5107482"/>
              <a:ext cx="360" cy="3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6338E69-66EB-4C72-8A36-3947815937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7643" y="5098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B228406D-C3A7-4809-88F3-A63617B5E788}"/>
                  </a:ext>
                </a:extLst>
              </p14:cNvPr>
              <p14:cNvContentPartPr/>
              <p14:nvPr/>
            </p14:nvContentPartPr>
            <p14:xfrm>
              <a:off x="3289923" y="5053842"/>
              <a:ext cx="360" cy="3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B228406D-C3A7-4809-88F3-A63617B5E7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1283" y="5045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059C179-00D0-43CA-9212-3ABBFD5F5ACD}"/>
                  </a:ext>
                </a:extLst>
              </p14:cNvPr>
              <p14:cNvContentPartPr/>
              <p14:nvPr/>
            </p14:nvContentPartPr>
            <p14:xfrm>
              <a:off x="3795003" y="5024682"/>
              <a:ext cx="360" cy="3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059C179-00D0-43CA-9212-3ABBFD5F5A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6003" y="5015682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A38B7F6-DFEF-4271-8437-5359D7EAA971}"/>
              </a:ext>
            </a:extLst>
          </p:cNvPr>
          <p:cNvGrpSpPr/>
          <p:nvPr/>
        </p:nvGrpSpPr>
        <p:grpSpPr>
          <a:xfrm>
            <a:off x="4380003" y="5022162"/>
            <a:ext cx="228960" cy="36720"/>
            <a:chOff x="4380003" y="5022162"/>
            <a:chExt cx="228960" cy="3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FFB6DD5-59D6-4FF5-93C0-14AE65EDF6AB}"/>
                    </a:ext>
                  </a:extLst>
                </p14:cNvPr>
                <p14:cNvContentPartPr/>
                <p14:nvPr/>
              </p14:nvContentPartPr>
              <p14:xfrm>
                <a:off x="4421763" y="5058522"/>
                <a:ext cx="360" cy="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FFB6DD5-59D6-4FF5-93C0-14AE65EDF6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12763" y="50498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EBAD28C-5C15-4F9D-A261-36963769C70D}"/>
                    </a:ext>
                  </a:extLst>
                </p14:cNvPr>
                <p14:cNvContentPartPr/>
                <p14:nvPr/>
              </p14:nvContentPartPr>
              <p14:xfrm>
                <a:off x="4380003" y="5047002"/>
                <a:ext cx="41760" cy="1188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EBAD28C-5C15-4F9D-A261-36963769C70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71363" y="5038002"/>
                  <a:ext cx="594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F7B8678-ECE1-4E24-9E08-51E5B35B5F05}"/>
                    </a:ext>
                  </a:extLst>
                </p14:cNvPr>
                <p14:cNvContentPartPr/>
                <p14:nvPr/>
              </p14:nvContentPartPr>
              <p14:xfrm>
                <a:off x="4608603" y="5022162"/>
                <a:ext cx="360" cy="352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F7B8678-ECE1-4E24-9E08-51E5B35B5F0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99603" y="5013522"/>
                  <a:ext cx="1800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1B02162E-859A-4687-B831-A9861E1413DF}"/>
              </a:ext>
            </a:extLst>
          </p:cNvPr>
          <p:cNvGrpSpPr/>
          <p:nvPr/>
        </p:nvGrpSpPr>
        <p:grpSpPr>
          <a:xfrm>
            <a:off x="4481523" y="4136562"/>
            <a:ext cx="222480" cy="212760"/>
            <a:chOff x="4481523" y="4136562"/>
            <a:chExt cx="22248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0A945F0-27E0-444C-BB13-3801CAEE2C15}"/>
                    </a:ext>
                  </a:extLst>
                </p14:cNvPr>
                <p14:cNvContentPartPr/>
                <p14:nvPr/>
              </p14:nvContentPartPr>
              <p14:xfrm>
                <a:off x="4504203" y="4222962"/>
                <a:ext cx="191160" cy="90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0A945F0-27E0-444C-BB13-3801CAEE2C1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95563" y="4214322"/>
                  <a:ext cx="208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760E6B9-9203-4AB0-A3E8-E00A41B0993F}"/>
                    </a:ext>
                  </a:extLst>
                </p14:cNvPr>
                <p14:cNvContentPartPr/>
                <p14:nvPr/>
              </p14:nvContentPartPr>
              <p14:xfrm>
                <a:off x="4481523" y="4152042"/>
                <a:ext cx="220680" cy="1972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760E6B9-9203-4AB0-A3E8-E00A41B0993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72523" y="4143402"/>
                  <a:ext cx="2383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CB5575D-82DE-4DE8-A777-1BA24BBF4BDF}"/>
                    </a:ext>
                  </a:extLst>
                </p14:cNvPr>
                <p14:cNvContentPartPr/>
                <p14:nvPr/>
              </p14:nvContentPartPr>
              <p14:xfrm>
                <a:off x="4512123" y="4136562"/>
                <a:ext cx="191880" cy="1980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CB5575D-82DE-4DE8-A777-1BA24BBF4BD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503483" y="4127922"/>
                  <a:ext cx="2095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EEA3751C-73AD-41C3-B564-5CF81487DD87}"/>
              </a:ext>
            </a:extLst>
          </p:cNvPr>
          <p:cNvGrpSpPr/>
          <p:nvPr/>
        </p:nvGrpSpPr>
        <p:grpSpPr>
          <a:xfrm>
            <a:off x="7307883" y="3286242"/>
            <a:ext cx="306720" cy="332280"/>
            <a:chOff x="7307883" y="3286242"/>
            <a:chExt cx="306720" cy="3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297EF12-7856-4748-8212-4452F375D49D}"/>
                    </a:ext>
                  </a:extLst>
                </p14:cNvPr>
                <p14:cNvContentPartPr/>
                <p14:nvPr/>
              </p14:nvContentPartPr>
              <p14:xfrm>
                <a:off x="7416963" y="3286242"/>
                <a:ext cx="147960" cy="3322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297EF12-7856-4748-8212-4452F375D49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407963" y="3277602"/>
                  <a:ext cx="165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1956841-7962-4D4D-B84B-FCCBBF9B878E}"/>
                    </a:ext>
                  </a:extLst>
                </p14:cNvPr>
                <p14:cNvContentPartPr/>
                <p14:nvPr/>
              </p14:nvContentPartPr>
              <p14:xfrm>
                <a:off x="7307883" y="3347442"/>
                <a:ext cx="306720" cy="258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1956841-7962-4D4D-B84B-FCCBBF9B878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98883" y="3338802"/>
                  <a:ext cx="324360" cy="27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2E51DE8-3445-4678-84FF-096AC8F8DFA2}"/>
                  </a:ext>
                </a:extLst>
              </p14:cNvPr>
              <p14:cNvContentPartPr/>
              <p14:nvPr/>
            </p14:nvContentPartPr>
            <p14:xfrm>
              <a:off x="8147403" y="3428082"/>
              <a:ext cx="360" cy="3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2E51DE8-3445-4678-84FF-096AC8F8DF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38403" y="3419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7A2DA9-CB7B-4D96-AC13-789EEAE19CAF}"/>
                  </a:ext>
                </a:extLst>
              </p14:cNvPr>
              <p14:cNvContentPartPr/>
              <p14:nvPr/>
            </p14:nvContentPartPr>
            <p14:xfrm>
              <a:off x="9626643" y="3437442"/>
              <a:ext cx="196200" cy="3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7A2DA9-CB7B-4D96-AC13-789EEAE19CA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618003" y="3428802"/>
                <a:ext cx="2138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54FACF9-975B-4DEF-BFC3-AF5E0BAE2565}"/>
                  </a:ext>
                </a:extLst>
              </p14:cNvPr>
              <p14:cNvContentPartPr/>
              <p14:nvPr/>
            </p14:nvContentPartPr>
            <p14:xfrm>
              <a:off x="10092483" y="3421242"/>
              <a:ext cx="662040" cy="38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54FACF9-975B-4DEF-BFC3-AF5E0BAE256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083843" y="3412242"/>
                <a:ext cx="6796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5A9876-D239-49EB-B308-9EAAB1560DAB}"/>
                  </a:ext>
                </a:extLst>
              </p14:cNvPr>
              <p14:cNvContentPartPr/>
              <p14:nvPr/>
            </p14:nvContentPartPr>
            <p14:xfrm>
              <a:off x="11020563" y="3388482"/>
              <a:ext cx="564840" cy="691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5A9876-D239-49EB-B308-9EAAB1560DA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011563" y="3379482"/>
                <a:ext cx="5824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FF6BF6A9-9E15-4134-972D-D7E5396E2394}"/>
                  </a:ext>
                </a:extLst>
              </p14:cNvPr>
              <p14:cNvContentPartPr/>
              <p14:nvPr/>
            </p14:nvContentPartPr>
            <p14:xfrm>
              <a:off x="10440603" y="2494962"/>
              <a:ext cx="172800" cy="3340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FF6BF6A9-9E15-4134-972D-D7E5396E239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431603" y="2486322"/>
                <a:ext cx="1904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7961FF2-5AA6-49EE-B6FD-94FCA26E8256}"/>
                  </a:ext>
                </a:extLst>
              </p14:cNvPr>
              <p14:cNvContentPartPr/>
              <p14:nvPr/>
            </p14:nvContentPartPr>
            <p14:xfrm>
              <a:off x="10350243" y="2604762"/>
              <a:ext cx="322920" cy="658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7961FF2-5AA6-49EE-B6FD-94FCA26E825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341243" y="2596122"/>
                <a:ext cx="3405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7593DCD4-4D88-4783-A7DB-59FA84D33F15}"/>
                  </a:ext>
                </a:extLst>
              </p14:cNvPr>
              <p14:cNvContentPartPr/>
              <p14:nvPr/>
            </p14:nvContentPartPr>
            <p14:xfrm>
              <a:off x="10533843" y="2639682"/>
              <a:ext cx="15840" cy="39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7593DCD4-4D88-4783-A7DB-59FA84D33F1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525203" y="2631042"/>
                <a:ext cx="334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633A9BE-239D-4B86-A51F-C53602DA4F1E}"/>
                  </a:ext>
                </a:extLst>
              </p14:cNvPr>
              <p14:cNvContentPartPr/>
              <p14:nvPr/>
            </p14:nvContentPartPr>
            <p14:xfrm>
              <a:off x="10549323" y="2641122"/>
              <a:ext cx="360" cy="3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633A9BE-239D-4B86-A51F-C53602DA4F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0683" y="2632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4EA17F7B-981E-4036-B64E-044152ED5529}"/>
                  </a:ext>
                </a:extLst>
              </p14:cNvPr>
              <p14:cNvContentPartPr/>
              <p14:nvPr/>
            </p14:nvContentPartPr>
            <p14:xfrm>
              <a:off x="10521963" y="2641122"/>
              <a:ext cx="27720" cy="147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4EA17F7B-981E-4036-B64E-044152ED552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512963" y="2632122"/>
                <a:ext cx="4536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9AFC83C9-FCE7-489D-8BF6-376FD417C8DF}"/>
                  </a:ext>
                </a:extLst>
              </p14:cNvPr>
              <p14:cNvContentPartPr/>
              <p14:nvPr/>
            </p14:nvContentPartPr>
            <p14:xfrm>
              <a:off x="10439883" y="2681082"/>
              <a:ext cx="103680" cy="6951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9AFC83C9-FCE7-489D-8BF6-376FD417C8DF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430883" y="2672442"/>
                <a:ext cx="12132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193C4195-C00C-4558-9F06-AA51AD97A47E}"/>
                  </a:ext>
                </a:extLst>
              </p14:cNvPr>
              <p14:cNvContentPartPr/>
              <p14:nvPr/>
            </p14:nvContentPartPr>
            <p14:xfrm>
              <a:off x="10471563" y="2669202"/>
              <a:ext cx="201240" cy="71244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193C4195-C00C-4558-9F06-AA51AD97A47E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462923" y="2660202"/>
                <a:ext cx="218880" cy="73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09BAA5D-CA9D-4DC0-814C-726CD32B4988}"/>
              </a:ext>
            </a:extLst>
          </p:cNvPr>
          <p:cNvGrpSpPr/>
          <p:nvPr/>
        </p:nvGrpSpPr>
        <p:grpSpPr>
          <a:xfrm>
            <a:off x="5497443" y="3274002"/>
            <a:ext cx="283320" cy="775080"/>
            <a:chOff x="5497443" y="3274002"/>
            <a:chExt cx="283320" cy="77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6EF7269-CB7C-44D0-A7E8-3EF277186845}"/>
                    </a:ext>
                  </a:extLst>
                </p14:cNvPr>
                <p14:cNvContentPartPr/>
                <p14:nvPr/>
              </p14:nvContentPartPr>
              <p14:xfrm>
                <a:off x="5627403" y="3381282"/>
                <a:ext cx="70560" cy="153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6EF7269-CB7C-44D0-A7E8-3EF2771868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618403" y="3372642"/>
                  <a:ext cx="88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80D060B-1E65-4165-B667-C0B060A4973D}"/>
                    </a:ext>
                  </a:extLst>
                </p14:cNvPr>
                <p14:cNvContentPartPr/>
                <p14:nvPr/>
              </p14:nvContentPartPr>
              <p14:xfrm>
                <a:off x="5562243" y="3274002"/>
                <a:ext cx="171720" cy="268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80D060B-1E65-4165-B667-C0B060A4973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553603" y="3265002"/>
                  <a:ext cx="1893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1473360-78CD-4127-9A4D-33AB7655E615}"/>
                    </a:ext>
                  </a:extLst>
                </p14:cNvPr>
                <p14:cNvContentPartPr/>
                <p14:nvPr/>
              </p14:nvContentPartPr>
              <p14:xfrm>
                <a:off x="5519403" y="3603042"/>
                <a:ext cx="261360" cy="446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1473360-78CD-4127-9A4D-33AB7655E61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10763" y="3594042"/>
                  <a:ext cx="279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860C48F-36A0-4675-AAFB-572625FFD49C}"/>
                    </a:ext>
                  </a:extLst>
                </p14:cNvPr>
                <p14:cNvContentPartPr/>
                <p14:nvPr/>
              </p14:nvContentPartPr>
              <p14:xfrm>
                <a:off x="5497443" y="3734082"/>
                <a:ext cx="197640" cy="52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860C48F-36A0-4675-AAFB-572625FFD49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488803" y="3725442"/>
                  <a:ext cx="215280" cy="7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B4CE65D-C53E-404B-BDCE-2058A47F2046}"/>
              </a:ext>
            </a:extLst>
          </p:cNvPr>
          <p:cNvGrpSpPr/>
          <p:nvPr/>
        </p:nvGrpSpPr>
        <p:grpSpPr>
          <a:xfrm>
            <a:off x="9327123" y="3319722"/>
            <a:ext cx="461520" cy="577080"/>
            <a:chOff x="9327123" y="3319722"/>
            <a:chExt cx="461520" cy="5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811CD4F-99A6-4082-AA96-F80AF8392FC6}"/>
                    </a:ext>
                  </a:extLst>
                </p14:cNvPr>
                <p14:cNvContentPartPr/>
                <p14:nvPr/>
              </p14:nvContentPartPr>
              <p14:xfrm>
                <a:off x="9368523" y="3350322"/>
                <a:ext cx="157320" cy="2232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811CD4F-99A6-4082-AA96-F80AF8392FC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359523" y="3341322"/>
                  <a:ext cx="174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E33DE16-645B-4621-B6BC-DB18CB0D2FBB}"/>
                    </a:ext>
                  </a:extLst>
                </p14:cNvPr>
                <p14:cNvContentPartPr/>
                <p14:nvPr/>
              </p14:nvContentPartPr>
              <p14:xfrm>
                <a:off x="9327123" y="3319722"/>
                <a:ext cx="212040" cy="249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E33DE16-645B-4621-B6BC-DB18CB0D2FB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18123" y="3310722"/>
                  <a:ext cx="2296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44E71BE-8196-4DFA-A1FD-1BA5AD713B41}"/>
                    </a:ext>
                  </a:extLst>
                </p14:cNvPr>
                <p14:cNvContentPartPr/>
                <p14:nvPr/>
              </p14:nvContentPartPr>
              <p14:xfrm>
                <a:off x="9467883" y="3547242"/>
                <a:ext cx="235080" cy="3495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44E71BE-8196-4DFA-A1FD-1BA5AD713B4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458883" y="3538242"/>
                  <a:ext cx="2527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5F5003D-ED3F-48A9-B690-7A1395755588}"/>
                    </a:ext>
                  </a:extLst>
                </p14:cNvPr>
                <p14:cNvContentPartPr/>
                <p14:nvPr/>
              </p14:nvContentPartPr>
              <p14:xfrm>
                <a:off x="9485163" y="3689802"/>
                <a:ext cx="133920" cy="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5F5003D-ED3F-48A9-B690-7A139575558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476523" y="3680802"/>
                  <a:ext cx="151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6B209D2-A835-4786-8F5B-7858B1BD4317}"/>
                    </a:ext>
                  </a:extLst>
                </p14:cNvPr>
                <p14:cNvContentPartPr/>
                <p14:nvPr/>
              </p14:nvContentPartPr>
              <p14:xfrm>
                <a:off x="9697203" y="3562722"/>
                <a:ext cx="91440" cy="1317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6B209D2-A835-4786-8F5B-7858B1BD431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88563" y="3553722"/>
                  <a:ext cx="10908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02AC597-5B28-44C8-A9CE-5391D4603BDE}"/>
              </a:ext>
            </a:extLst>
          </p:cNvPr>
          <p:cNvGrpSpPr/>
          <p:nvPr/>
        </p:nvGrpSpPr>
        <p:grpSpPr>
          <a:xfrm>
            <a:off x="8624763" y="5954202"/>
            <a:ext cx="591480" cy="383760"/>
            <a:chOff x="8624763" y="5954202"/>
            <a:chExt cx="591480" cy="3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00FADC4-B607-49AB-87D4-8BDFDC13F1EE}"/>
                    </a:ext>
                  </a:extLst>
                </p14:cNvPr>
                <p14:cNvContentPartPr/>
                <p14:nvPr/>
              </p14:nvContentPartPr>
              <p14:xfrm>
                <a:off x="8665083" y="5962842"/>
                <a:ext cx="551160" cy="230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00FADC4-B607-49AB-87D4-8BDFDC13F1E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656443" y="5953842"/>
                  <a:ext cx="568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A0B58463-4788-4FC7-B5FE-FDF4BBF7F6A6}"/>
                    </a:ext>
                  </a:extLst>
                </p14:cNvPr>
                <p14:cNvContentPartPr/>
                <p14:nvPr/>
              </p14:nvContentPartPr>
              <p14:xfrm>
                <a:off x="8624763" y="5954202"/>
                <a:ext cx="223560" cy="3250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A0B58463-4788-4FC7-B5FE-FDF4BBF7F6A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616123" y="5945562"/>
                  <a:ext cx="2412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F77F26CD-61F3-4EB8-96BA-EEC5C59017CC}"/>
                    </a:ext>
                  </a:extLst>
                </p14:cNvPr>
                <p14:cNvContentPartPr/>
                <p14:nvPr/>
              </p14:nvContentPartPr>
              <p14:xfrm>
                <a:off x="8851923" y="6334002"/>
                <a:ext cx="2880" cy="39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F77F26CD-61F3-4EB8-96BA-EEC5C59017C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843283" y="6325002"/>
                  <a:ext cx="205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54E0C34-7FFA-422E-AF77-C117B194CEF0}"/>
              </a:ext>
            </a:extLst>
          </p:cNvPr>
          <p:cNvGrpSpPr/>
          <p:nvPr/>
        </p:nvGrpSpPr>
        <p:grpSpPr>
          <a:xfrm>
            <a:off x="1604819" y="716922"/>
            <a:ext cx="9563760" cy="5501880"/>
            <a:chOff x="1604819" y="716922"/>
            <a:chExt cx="9563760" cy="550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2D6ACBB-550A-4EBD-99BC-257A76399898}"/>
                    </a:ext>
                  </a:extLst>
                </p14:cNvPr>
                <p14:cNvContentPartPr/>
                <p14:nvPr/>
              </p14:nvContentPartPr>
              <p14:xfrm>
                <a:off x="6304979" y="792162"/>
                <a:ext cx="496080" cy="5426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2D6ACBB-550A-4EBD-99BC-257A7639989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295979" y="783522"/>
                  <a:ext cx="513720" cy="54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E8BD15E-F0D6-4F1B-A29A-C918307C7C1C}"/>
                    </a:ext>
                  </a:extLst>
                </p14:cNvPr>
                <p14:cNvContentPartPr/>
                <p14:nvPr/>
              </p14:nvContentPartPr>
              <p14:xfrm>
                <a:off x="6205979" y="716922"/>
                <a:ext cx="555120" cy="554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E8BD15E-F0D6-4F1B-A29A-C918307C7C1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197339" y="708282"/>
                  <a:ext cx="57276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AEE6E37-BCBD-4C0D-83DE-982628BB2A50}"/>
                    </a:ext>
                  </a:extLst>
                </p14:cNvPr>
                <p14:cNvContentPartPr/>
                <p14:nvPr/>
              </p14:nvContentPartPr>
              <p14:xfrm>
                <a:off x="6425219" y="790002"/>
                <a:ext cx="202680" cy="5294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AEE6E37-BCBD-4C0D-83DE-982628BB2A5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416219" y="781002"/>
                  <a:ext cx="220320" cy="53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100A497-E0E8-48E8-A641-F4593B7DF36A}"/>
                    </a:ext>
                  </a:extLst>
                </p14:cNvPr>
                <p14:cNvContentPartPr/>
                <p14:nvPr/>
              </p14:nvContentPartPr>
              <p14:xfrm>
                <a:off x="6220739" y="733842"/>
                <a:ext cx="572040" cy="549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100A497-E0E8-48E8-A641-F4593B7DF36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211739" y="725202"/>
                  <a:ext cx="5896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D2CA5C4-C908-4B9F-8F94-47DC78E0CB37}"/>
                    </a:ext>
                  </a:extLst>
                </p14:cNvPr>
                <p14:cNvContentPartPr/>
                <p14:nvPr/>
              </p14:nvContentPartPr>
              <p14:xfrm>
                <a:off x="6223979" y="5664042"/>
                <a:ext cx="261720" cy="479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D2CA5C4-C908-4B9F-8F94-47DC78E0CB3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215339" y="5655402"/>
                  <a:ext cx="2793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D6F89F9-49EE-461B-8100-913BE950FA9B}"/>
                    </a:ext>
                  </a:extLst>
                </p14:cNvPr>
                <p14:cNvContentPartPr/>
                <p14:nvPr/>
              </p14:nvContentPartPr>
              <p14:xfrm>
                <a:off x="6456899" y="5786442"/>
                <a:ext cx="342720" cy="391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D6F89F9-49EE-461B-8100-913BE950FA9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447899" y="5777802"/>
                  <a:ext cx="3603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2E5A775-6C3A-4764-A148-ED97705588F4}"/>
                    </a:ext>
                  </a:extLst>
                </p14:cNvPr>
                <p14:cNvContentPartPr/>
                <p14:nvPr/>
              </p14:nvContentPartPr>
              <p14:xfrm>
                <a:off x="1664219" y="4058802"/>
                <a:ext cx="2651400" cy="9406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2E5A775-6C3A-4764-A148-ED97705588F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655579" y="4050162"/>
                  <a:ext cx="2669040" cy="9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1F8B738-46BC-4080-B752-911770610E1B}"/>
                    </a:ext>
                  </a:extLst>
                </p14:cNvPr>
                <p14:cNvContentPartPr/>
                <p14:nvPr/>
              </p14:nvContentPartPr>
              <p14:xfrm>
                <a:off x="4451699" y="3846402"/>
                <a:ext cx="493560" cy="1591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1F8B738-46BC-4080-B752-911770610E1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43059" y="3837402"/>
                  <a:ext cx="511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9F4D1E5-EDBF-44D9-A063-962FCDA4F162}"/>
                    </a:ext>
                  </a:extLst>
                </p14:cNvPr>
                <p14:cNvContentPartPr/>
                <p14:nvPr/>
              </p14:nvContentPartPr>
              <p14:xfrm>
                <a:off x="4912499" y="1403082"/>
                <a:ext cx="6256080" cy="24447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9F4D1E5-EDBF-44D9-A063-962FCDA4F16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903859" y="1394082"/>
                  <a:ext cx="6273720" cy="24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9954B4A-133E-4237-95BD-08FFB6E3BF64}"/>
                    </a:ext>
                  </a:extLst>
                </p14:cNvPr>
                <p14:cNvContentPartPr/>
                <p14:nvPr/>
              </p14:nvContentPartPr>
              <p14:xfrm>
                <a:off x="10465499" y="2536722"/>
                <a:ext cx="146880" cy="916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9954B4A-133E-4237-95BD-08FFB6E3BF6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456499" y="2528082"/>
                  <a:ext cx="16452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0AA5A53-FCEE-496A-B1EE-E6DE1FC27F99}"/>
                    </a:ext>
                  </a:extLst>
                </p14:cNvPr>
                <p14:cNvContentPartPr/>
                <p14:nvPr/>
              </p14:nvContentPartPr>
              <p14:xfrm>
                <a:off x="10492499" y="2835882"/>
                <a:ext cx="73440" cy="5310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0AA5A53-FCEE-496A-B1EE-E6DE1FC27F9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483859" y="2827242"/>
                  <a:ext cx="9108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C8B84362-D673-4043-B716-3066C58966A2}"/>
                    </a:ext>
                  </a:extLst>
                </p14:cNvPr>
                <p14:cNvContentPartPr/>
                <p14:nvPr/>
              </p14:nvContentPartPr>
              <p14:xfrm>
                <a:off x="1604819" y="2590722"/>
                <a:ext cx="6231960" cy="2479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C8B84362-D673-4043-B716-3066C58966A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595819" y="2582082"/>
                  <a:ext cx="6249600" cy="249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0426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Words>65</Words>
  <Application>Microsoft Office PowerPoint</Application>
  <PresentationFormat>Widescreen</PresentationFormat>
  <Paragraphs>21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pierre.ghesquiere@lilo.org</dc:creator>
  <cp:lastModifiedBy>pierre.ghesquiere@lilo.org</cp:lastModifiedBy>
  <cp:revision>25</cp:revision>
  <dcterms:created xsi:type="dcterms:W3CDTF">2021-02-19T14:24:31Z</dcterms:created>
  <dcterms:modified xsi:type="dcterms:W3CDTF">2021-03-18T17:50:27Z</dcterms:modified>
</cp:coreProperties>
</file>